
<file path=[Content_Types].xml><?xml version="1.0" encoding="utf-8"?>
<Types xmlns="http://schemas.openxmlformats.org/package/2006/content-types">
  <Default Extension="xml" ContentType="application/xml"/>
  <Default Extension="jpeg" ContentType="image/jpeg"/>
  <Default Extension="png" ContentType="image/png"/>
  <Default Extension="tmp"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542" r:id="rId2"/>
    <p:sldId id="543" r:id="rId3"/>
    <p:sldId id="714" r:id="rId4"/>
    <p:sldId id="713" r:id="rId5"/>
    <p:sldId id="640" r:id="rId6"/>
    <p:sldId id="716" r:id="rId7"/>
    <p:sldId id="717" r:id="rId8"/>
    <p:sldId id="718" r:id="rId9"/>
    <p:sldId id="719" r:id="rId10"/>
    <p:sldId id="721" r:id="rId11"/>
    <p:sldId id="720" r:id="rId12"/>
    <p:sldId id="723" r:id="rId13"/>
    <p:sldId id="727" r:id="rId14"/>
    <p:sldId id="722" r:id="rId15"/>
    <p:sldId id="724" r:id="rId16"/>
    <p:sldId id="725" r:id="rId17"/>
    <p:sldId id="726" r:id="rId18"/>
    <p:sldId id="739" r:id="rId19"/>
    <p:sldId id="734" r:id="rId20"/>
    <p:sldId id="731" r:id="rId21"/>
    <p:sldId id="732" r:id="rId22"/>
    <p:sldId id="729" r:id="rId23"/>
    <p:sldId id="730" r:id="rId24"/>
    <p:sldId id="733" r:id="rId25"/>
    <p:sldId id="673" r:id="rId26"/>
    <p:sldId id="735" r:id="rId27"/>
    <p:sldId id="736" r:id="rId28"/>
    <p:sldId id="737" r:id="rId29"/>
    <p:sldId id="738" r:id="rId30"/>
    <p:sldId id="741" r:id="rId31"/>
    <p:sldId id="742" r:id="rId32"/>
    <p:sldId id="602" r:id="rId33"/>
  </p:sldIdLst>
  <p:sldSz cx="9144000" cy="6858000" type="screen4x3"/>
  <p:notesSz cx="6797675" cy="9926638"/>
  <p:defaultTextStyle>
    <a:defPPr>
      <a:defRPr lang="nl-NL"/>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521415D9-36F7-43E2-AB2F-B90AF26B5E84}">
      <p14:sectionLst xmlns:p14="http://schemas.microsoft.com/office/powerpoint/2010/main">
        <p14:section name="Standaardsectie" id="{319DEB19-19FD-4339-A841-9C0ADCFC92D3}">
          <p14:sldIdLst>
            <p14:sldId id="542"/>
            <p14:sldId id="543"/>
            <p14:sldId id="714"/>
            <p14:sldId id="713"/>
            <p14:sldId id="640"/>
            <p14:sldId id="716"/>
            <p14:sldId id="717"/>
            <p14:sldId id="718"/>
            <p14:sldId id="719"/>
            <p14:sldId id="721"/>
            <p14:sldId id="720"/>
            <p14:sldId id="723"/>
            <p14:sldId id="727"/>
            <p14:sldId id="722"/>
            <p14:sldId id="724"/>
            <p14:sldId id="725"/>
            <p14:sldId id="726"/>
            <p14:sldId id="739"/>
            <p14:sldId id="734"/>
            <p14:sldId id="731"/>
            <p14:sldId id="732"/>
            <p14:sldId id="729"/>
            <p14:sldId id="730"/>
            <p14:sldId id="733"/>
            <p14:sldId id="673"/>
            <p14:sldId id="735"/>
            <p14:sldId id="736"/>
            <p14:sldId id="737"/>
            <p14:sldId id="738"/>
            <p14:sldId id="741"/>
            <p14:sldId id="742"/>
            <p14:sldId id="602"/>
          </p14:sldIdLst>
        </p14:section>
      </p14:sectionLst>
    </p:ext>
    <p:ext uri="{EFAFB233-063F-42B5-8137-9DF3F51BA10A}">
      <p15:sldGuideLst xmlns:p15="http://schemas.microsoft.com/office/powerpoint/2012/main">
        <p15:guide id="1" orient="horz" pos="1525">
          <p15:clr>
            <a:srgbClr val="A4A3A4"/>
          </p15:clr>
        </p15:guide>
        <p15:guide id="2" orient="horz" pos="1117">
          <p15:clr>
            <a:srgbClr val="A4A3A4"/>
          </p15:clr>
        </p15:guide>
        <p15:guide id="3" pos="726">
          <p15:clr>
            <a:srgbClr val="A4A3A4"/>
          </p15:clr>
        </p15:guide>
        <p15:guide id="4" pos="59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C5AA"/>
    <a:srgbClr val="33C7C0"/>
    <a:srgbClr val="D3CAC5"/>
    <a:srgbClr val="8B79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601" autoAdjust="0"/>
    <p:restoredTop sz="78571" autoAdjust="0"/>
  </p:normalViewPr>
  <p:slideViewPr>
    <p:cSldViewPr>
      <p:cViewPr varScale="1">
        <p:scale>
          <a:sx n="169" d="100"/>
          <a:sy n="169" d="100"/>
        </p:scale>
        <p:origin x="4352" y="312"/>
      </p:cViewPr>
      <p:guideLst>
        <p:guide orient="horz" pos="1525"/>
        <p:guide orient="horz" pos="1117"/>
        <p:guide pos="726"/>
        <p:guide pos="59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2" d="100"/>
          <a:sy n="82" d="100"/>
        </p:scale>
        <p:origin x="-3072" y="-104"/>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handoutMaster" Target="handoutMasters/handoutMaster1.xml"/><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6332"/>
          </a:xfrm>
          <a:prstGeom prst="rect">
            <a:avLst/>
          </a:prstGeom>
        </p:spPr>
        <p:txBody>
          <a:bodyPr vert="horz" lIns="90727" tIns="45363" rIns="90727" bIns="45363" rtlCol="0"/>
          <a:lstStyle>
            <a:lvl1pPr algn="l">
              <a:defRPr sz="1200"/>
            </a:lvl1pPr>
          </a:lstStyle>
          <a:p>
            <a:endParaRPr lang="nl-NL"/>
          </a:p>
        </p:txBody>
      </p:sp>
      <p:sp>
        <p:nvSpPr>
          <p:cNvPr id="3" name="Date Placeholder 2"/>
          <p:cNvSpPr>
            <a:spLocks noGrp="1"/>
          </p:cNvSpPr>
          <p:nvPr>
            <p:ph type="dt" sz="quarter" idx="1"/>
          </p:nvPr>
        </p:nvSpPr>
        <p:spPr>
          <a:xfrm>
            <a:off x="3850445" y="1"/>
            <a:ext cx="2945659" cy="496332"/>
          </a:xfrm>
          <a:prstGeom prst="rect">
            <a:avLst/>
          </a:prstGeom>
        </p:spPr>
        <p:txBody>
          <a:bodyPr vert="horz" lIns="90727" tIns="45363" rIns="90727" bIns="45363" rtlCol="0"/>
          <a:lstStyle>
            <a:lvl1pPr algn="r">
              <a:defRPr sz="1200"/>
            </a:lvl1pPr>
          </a:lstStyle>
          <a:p>
            <a:r>
              <a:rPr lang="nl-NL"/>
              <a:t>Studiereis Mallorca oktober 2017 </a:t>
            </a:r>
          </a:p>
        </p:txBody>
      </p:sp>
      <p:sp>
        <p:nvSpPr>
          <p:cNvPr id="4" name="Footer Placeholder 3"/>
          <p:cNvSpPr>
            <a:spLocks noGrp="1"/>
          </p:cNvSpPr>
          <p:nvPr>
            <p:ph type="ftr" sz="quarter" idx="2"/>
          </p:nvPr>
        </p:nvSpPr>
        <p:spPr>
          <a:xfrm>
            <a:off x="1" y="9428584"/>
            <a:ext cx="2945659" cy="496332"/>
          </a:xfrm>
          <a:prstGeom prst="rect">
            <a:avLst/>
          </a:prstGeom>
        </p:spPr>
        <p:txBody>
          <a:bodyPr vert="horz" lIns="90727" tIns="45363" rIns="90727" bIns="45363" rtlCol="0" anchor="b"/>
          <a:lstStyle>
            <a:lvl1pPr algn="l">
              <a:defRPr sz="1200"/>
            </a:lvl1pPr>
          </a:lstStyle>
          <a:p>
            <a:endParaRPr lang="nl-NL"/>
          </a:p>
        </p:txBody>
      </p:sp>
      <p:sp>
        <p:nvSpPr>
          <p:cNvPr id="5" name="Slide Number Placeholder 4"/>
          <p:cNvSpPr>
            <a:spLocks noGrp="1"/>
          </p:cNvSpPr>
          <p:nvPr>
            <p:ph type="sldNum" sz="quarter" idx="3"/>
          </p:nvPr>
        </p:nvSpPr>
        <p:spPr>
          <a:xfrm>
            <a:off x="3850445" y="9428584"/>
            <a:ext cx="2945659" cy="496332"/>
          </a:xfrm>
          <a:prstGeom prst="rect">
            <a:avLst/>
          </a:prstGeom>
        </p:spPr>
        <p:txBody>
          <a:bodyPr vert="horz" lIns="90727" tIns="45363" rIns="90727" bIns="45363" rtlCol="0" anchor="b"/>
          <a:lstStyle>
            <a:lvl1pPr algn="r">
              <a:defRPr sz="1200"/>
            </a:lvl1pPr>
          </a:lstStyle>
          <a:p>
            <a:fld id="{263EC362-9515-40BA-9F67-9DF56ADA4739}" type="slidenum">
              <a:rPr lang="nl-NL" smtClean="0"/>
              <a:t>‹nr.›</a:t>
            </a:fld>
            <a:endParaRPr lang="nl-NL"/>
          </a:p>
        </p:txBody>
      </p:sp>
    </p:spTree>
    <p:extLst>
      <p:ext uri="{BB962C8B-B14F-4D97-AF65-F5344CB8AC3E}">
        <p14:creationId xmlns:p14="http://schemas.microsoft.com/office/powerpoint/2010/main" val="3602320508"/>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1" y="1"/>
            <a:ext cx="2945659" cy="496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727" tIns="45363" rIns="90727" bIns="45363" numCol="1" anchor="t" anchorCtr="0" compatLnSpc="1">
            <a:prstTxWarp prst="textNoShape">
              <a:avLst/>
            </a:prstTxWarp>
          </a:bodyPr>
          <a:lstStyle>
            <a:lvl1pPr>
              <a:defRPr sz="1200">
                <a:latin typeface="Arial" charset="0"/>
              </a:defRPr>
            </a:lvl1pPr>
          </a:lstStyle>
          <a:p>
            <a:endParaRPr lang="nl-NL"/>
          </a:p>
        </p:txBody>
      </p:sp>
      <p:sp>
        <p:nvSpPr>
          <p:cNvPr id="20483" name="Rectangle 3"/>
          <p:cNvSpPr>
            <a:spLocks noGrp="1" noChangeArrowheads="1"/>
          </p:cNvSpPr>
          <p:nvPr>
            <p:ph type="dt" idx="1"/>
          </p:nvPr>
        </p:nvSpPr>
        <p:spPr bwMode="auto">
          <a:xfrm>
            <a:off x="3850445" y="1"/>
            <a:ext cx="2945659" cy="496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727" tIns="45363" rIns="90727" bIns="45363" numCol="1" anchor="t" anchorCtr="0" compatLnSpc="1">
            <a:prstTxWarp prst="textNoShape">
              <a:avLst/>
            </a:prstTxWarp>
          </a:bodyPr>
          <a:lstStyle>
            <a:lvl1pPr algn="r">
              <a:defRPr sz="1200">
                <a:latin typeface="Arial" charset="0"/>
              </a:defRPr>
            </a:lvl1pPr>
          </a:lstStyle>
          <a:p>
            <a:r>
              <a:rPr lang="nl-NL"/>
              <a:t>Studiereis Mallorca oktober 2017 </a:t>
            </a:r>
          </a:p>
        </p:txBody>
      </p:sp>
      <p:sp>
        <p:nvSpPr>
          <p:cNvPr id="20484"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20485" name="Rectangle 5"/>
          <p:cNvSpPr>
            <a:spLocks noGrp="1" noChangeArrowheads="1"/>
          </p:cNvSpPr>
          <p:nvPr>
            <p:ph type="body" sz="quarter" idx="3"/>
          </p:nvPr>
        </p:nvSpPr>
        <p:spPr bwMode="auto">
          <a:xfrm>
            <a:off x="679768" y="4715154"/>
            <a:ext cx="5438140" cy="44669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727" tIns="45363" rIns="90727" bIns="45363" numCol="1" anchor="t" anchorCtr="0" compatLnSpc="1">
            <a:prstTxWarp prst="textNoShape">
              <a:avLst/>
            </a:prstTxWarp>
          </a:bodyPr>
          <a:lstStyle/>
          <a:p>
            <a:pPr lvl="0"/>
            <a:r>
              <a:rPr lang="nl-NL"/>
              <a:t>Klik om de opmaakprofielen van de modeltekst te bewerken</a:t>
            </a:r>
          </a:p>
          <a:p>
            <a:pPr lvl="1"/>
            <a:r>
              <a:rPr lang="nl-NL"/>
              <a:t>Tweede niveau</a:t>
            </a:r>
          </a:p>
          <a:p>
            <a:pPr lvl="2"/>
            <a:r>
              <a:rPr lang="nl-NL"/>
              <a:t>Derde niveau</a:t>
            </a:r>
          </a:p>
          <a:p>
            <a:pPr lvl="3"/>
            <a:r>
              <a:rPr lang="nl-NL"/>
              <a:t>Vierde niveau</a:t>
            </a:r>
          </a:p>
          <a:p>
            <a:pPr lvl="4"/>
            <a:r>
              <a:rPr lang="nl-NL"/>
              <a:t>Vijfde niveau</a:t>
            </a:r>
          </a:p>
        </p:txBody>
      </p:sp>
      <p:sp>
        <p:nvSpPr>
          <p:cNvPr id="20486" name="Rectangle 6"/>
          <p:cNvSpPr>
            <a:spLocks noGrp="1" noChangeArrowheads="1"/>
          </p:cNvSpPr>
          <p:nvPr>
            <p:ph type="ftr" sz="quarter" idx="4"/>
          </p:nvPr>
        </p:nvSpPr>
        <p:spPr bwMode="auto">
          <a:xfrm>
            <a:off x="1" y="9428584"/>
            <a:ext cx="2945659" cy="496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727" tIns="45363" rIns="90727" bIns="45363" numCol="1" anchor="b" anchorCtr="0" compatLnSpc="1">
            <a:prstTxWarp prst="textNoShape">
              <a:avLst/>
            </a:prstTxWarp>
          </a:bodyPr>
          <a:lstStyle>
            <a:lvl1pPr>
              <a:defRPr sz="1200">
                <a:latin typeface="Arial" charset="0"/>
              </a:defRPr>
            </a:lvl1pPr>
          </a:lstStyle>
          <a:p>
            <a:endParaRPr lang="nl-NL"/>
          </a:p>
        </p:txBody>
      </p:sp>
      <p:sp>
        <p:nvSpPr>
          <p:cNvPr id="20487" name="Rectangle 7"/>
          <p:cNvSpPr>
            <a:spLocks noGrp="1" noChangeArrowheads="1"/>
          </p:cNvSpPr>
          <p:nvPr>
            <p:ph type="sldNum" sz="quarter" idx="5"/>
          </p:nvPr>
        </p:nvSpPr>
        <p:spPr bwMode="auto">
          <a:xfrm>
            <a:off x="3850445" y="9428584"/>
            <a:ext cx="2945659" cy="496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727" tIns="45363" rIns="90727" bIns="45363" numCol="1" anchor="b" anchorCtr="0" compatLnSpc="1">
            <a:prstTxWarp prst="textNoShape">
              <a:avLst/>
            </a:prstTxWarp>
          </a:bodyPr>
          <a:lstStyle>
            <a:lvl1pPr algn="r">
              <a:defRPr sz="1200">
                <a:latin typeface="Arial" charset="0"/>
              </a:defRPr>
            </a:lvl1pPr>
          </a:lstStyle>
          <a:p>
            <a:fld id="{FC0EA93B-B61B-4DCF-BE21-5D865DFC29AA}" type="slidenum">
              <a:rPr lang="nl-NL"/>
              <a:pPr/>
              <a:t>‹nr.›</a:t>
            </a:fld>
            <a:endParaRPr lang="nl-NL"/>
          </a:p>
        </p:txBody>
      </p:sp>
    </p:spTree>
    <p:extLst>
      <p:ext uri="{BB962C8B-B14F-4D97-AF65-F5344CB8AC3E}">
        <p14:creationId xmlns:p14="http://schemas.microsoft.com/office/powerpoint/2010/main" val="3638217393"/>
      </p:ext>
    </p:extLst>
  </p:cSld>
  <p:clrMap bg1="lt1" tx1="dk1" bg2="lt2" tx2="dk2" accent1="accent1" accent2="accent2" accent3="accent3" accent4="accent4" accent5="accent5" accent6="accent6" hlink="hlink" folHlink="folHlink"/>
  <p:hf/>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5" name="Tijdelijke aanduiding voor datum 4"/>
          <p:cNvSpPr>
            <a:spLocks noGrp="1"/>
          </p:cNvSpPr>
          <p:nvPr>
            <p:ph type="dt" idx="12"/>
          </p:nvPr>
        </p:nvSpPr>
        <p:spPr/>
        <p:txBody>
          <a:bodyPr/>
          <a:lstStyle/>
          <a:p>
            <a:r>
              <a:rPr lang="nl-NL"/>
              <a:t>Studiereis Mallorca oktober 2017 </a:t>
            </a:r>
          </a:p>
        </p:txBody>
      </p:sp>
      <p:sp>
        <p:nvSpPr>
          <p:cNvPr id="7" name="Tijdelijke aanduiding voor dianummer 6"/>
          <p:cNvSpPr>
            <a:spLocks noGrp="1"/>
          </p:cNvSpPr>
          <p:nvPr>
            <p:ph type="sldNum" sz="quarter" idx="14"/>
          </p:nvPr>
        </p:nvSpPr>
        <p:spPr/>
        <p:txBody>
          <a:bodyPr/>
          <a:lstStyle/>
          <a:p>
            <a:fld id="{FC0EA93B-B61B-4DCF-BE21-5D865DFC29AA}" type="slidenum">
              <a:rPr lang="nl-NL" smtClean="0"/>
              <a:pPr/>
              <a:t>1</a:t>
            </a:fld>
            <a:endParaRPr lang="nl-NL"/>
          </a:p>
        </p:txBody>
      </p:sp>
      <p:sp>
        <p:nvSpPr>
          <p:cNvPr id="8" name="Tijdelijke aanduiding voor koptekst 7"/>
          <p:cNvSpPr>
            <a:spLocks noGrp="1"/>
          </p:cNvSpPr>
          <p:nvPr>
            <p:ph type="hdr" sz="quarter" idx="15"/>
          </p:nvPr>
        </p:nvSpPr>
        <p:spPr/>
        <p:txBody>
          <a:bodyPr/>
          <a:lstStyle/>
          <a:p>
            <a:endParaRPr lang="nl-NL"/>
          </a:p>
        </p:txBody>
      </p:sp>
      <p:sp>
        <p:nvSpPr>
          <p:cNvPr id="4" name="Tijdelijke aanduiding voor voettekst 3">
            <a:extLst>
              <a:ext uri="{FF2B5EF4-FFF2-40B4-BE49-F238E27FC236}">
                <a16:creationId xmlns:a16="http://schemas.microsoft.com/office/drawing/2014/main" xmlns="" id="{79E42A26-9A57-4FE6-82F4-BB371E4AEDE0}"/>
              </a:ext>
            </a:extLst>
          </p:cNvPr>
          <p:cNvSpPr>
            <a:spLocks noGrp="1"/>
          </p:cNvSpPr>
          <p:nvPr>
            <p:ph type="ftr" sz="quarter" idx="16"/>
          </p:nvPr>
        </p:nvSpPr>
        <p:spPr/>
        <p:txBody>
          <a:bodyPr/>
          <a:lstStyle/>
          <a:p>
            <a:endParaRPr lang="nl-NL"/>
          </a:p>
        </p:txBody>
      </p:sp>
    </p:spTree>
    <p:extLst>
      <p:ext uri="{BB962C8B-B14F-4D97-AF65-F5344CB8AC3E}">
        <p14:creationId xmlns:p14="http://schemas.microsoft.com/office/powerpoint/2010/main" val="22773434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5" name="Tijdelijke aanduiding voor datum 4"/>
          <p:cNvSpPr>
            <a:spLocks noGrp="1"/>
          </p:cNvSpPr>
          <p:nvPr>
            <p:ph type="dt" idx="12"/>
          </p:nvPr>
        </p:nvSpPr>
        <p:spPr/>
        <p:txBody>
          <a:bodyPr/>
          <a:lstStyle/>
          <a:p>
            <a:r>
              <a:rPr lang="nl-NL"/>
              <a:t>Studiereis Mallorca oktober 2017 </a:t>
            </a:r>
          </a:p>
        </p:txBody>
      </p:sp>
      <p:sp>
        <p:nvSpPr>
          <p:cNvPr id="7" name="Tijdelijke aanduiding voor dianummer 6"/>
          <p:cNvSpPr>
            <a:spLocks noGrp="1"/>
          </p:cNvSpPr>
          <p:nvPr>
            <p:ph type="sldNum" sz="quarter" idx="14"/>
          </p:nvPr>
        </p:nvSpPr>
        <p:spPr/>
        <p:txBody>
          <a:bodyPr/>
          <a:lstStyle/>
          <a:p>
            <a:fld id="{FC0EA93B-B61B-4DCF-BE21-5D865DFC29AA}" type="slidenum">
              <a:rPr lang="nl-NL" smtClean="0"/>
              <a:pPr/>
              <a:t>14</a:t>
            </a:fld>
            <a:endParaRPr lang="nl-NL"/>
          </a:p>
        </p:txBody>
      </p:sp>
      <p:sp>
        <p:nvSpPr>
          <p:cNvPr id="8" name="Tijdelijke aanduiding voor koptekst 7"/>
          <p:cNvSpPr>
            <a:spLocks noGrp="1"/>
          </p:cNvSpPr>
          <p:nvPr>
            <p:ph type="hdr" sz="quarter" idx="15"/>
          </p:nvPr>
        </p:nvSpPr>
        <p:spPr/>
        <p:txBody>
          <a:bodyPr/>
          <a:lstStyle/>
          <a:p>
            <a:endParaRPr lang="nl-NL"/>
          </a:p>
        </p:txBody>
      </p:sp>
      <p:sp>
        <p:nvSpPr>
          <p:cNvPr id="4" name="Tijdelijke aanduiding voor voettekst 3">
            <a:extLst>
              <a:ext uri="{FF2B5EF4-FFF2-40B4-BE49-F238E27FC236}">
                <a16:creationId xmlns:a16="http://schemas.microsoft.com/office/drawing/2014/main" xmlns="" id="{7CC085D6-D2C0-4F22-95C6-A7C6B22273F5}"/>
              </a:ext>
            </a:extLst>
          </p:cNvPr>
          <p:cNvSpPr>
            <a:spLocks noGrp="1"/>
          </p:cNvSpPr>
          <p:nvPr>
            <p:ph type="ftr" sz="quarter" idx="16"/>
          </p:nvPr>
        </p:nvSpPr>
        <p:spPr/>
        <p:txBody>
          <a:bodyPr/>
          <a:lstStyle/>
          <a:p>
            <a:endParaRPr lang="nl-NL"/>
          </a:p>
        </p:txBody>
      </p:sp>
    </p:spTree>
    <p:extLst>
      <p:ext uri="{BB962C8B-B14F-4D97-AF65-F5344CB8AC3E}">
        <p14:creationId xmlns:p14="http://schemas.microsoft.com/office/powerpoint/2010/main" val="3526797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5" name="Tijdelijke aanduiding voor datum 4"/>
          <p:cNvSpPr>
            <a:spLocks noGrp="1"/>
          </p:cNvSpPr>
          <p:nvPr>
            <p:ph type="dt" idx="12"/>
          </p:nvPr>
        </p:nvSpPr>
        <p:spPr/>
        <p:txBody>
          <a:bodyPr/>
          <a:lstStyle/>
          <a:p>
            <a:r>
              <a:rPr lang="nl-NL"/>
              <a:t>Studiereis Mallorca oktober 2017 </a:t>
            </a:r>
          </a:p>
        </p:txBody>
      </p:sp>
      <p:sp>
        <p:nvSpPr>
          <p:cNvPr id="7" name="Tijdelijke aanduiding voor dianummer 6"/>
          <p:cNvSpPr>
            <a:spLocks noGrp="1"/>
          </p:cNvSpPr>
          <p:nvPr>
            <p:ph type="sldNum" sz="quarter" idx="14"/>
          </p:nvPr>
        </p:nvSpPr>
        <p:spPr/>
        <p:txBody>
          <a:bodyPr/>
          <a:lstStyle/>
          <a:p>
            <a:fld id="{FC0EA93B-B61B-4DCF-BE21-5D865DFC29AA}" type="slidenum">
              <a:rPr lang="nl-NL" smtClean="0"/>
              <a:pPr/>
              <a:t>15</a:t>
            </a:fld>
            <a:endParaRPr lang="nl-NL"/>
          </a:p>
        </p:txBody>
      </p:sp>
      <p:sp>
        <p:nvSpPr>
          <p:cNvPr id="8" name="Tijdelijke aanduiding voor koptekst 7"/>
          <p:cNvSpPr>
            <a:spLocks noGrp="1"/>
          </p:cNvSpPr>
          <p:nvPr>
            <p:ph type="hdr" sz="quarter" idx="15"/>
          </p:nvPr>
        </p:nvSpPr>
        <p:spPr/>
        <p:txBody>
          <a:bodyPr/>
          <a:lstStyle/>
          <a:p>
            <a:endParaRPr lang="nl-NL"/>
          </a:p>
        </p:txBody>
      </p:sp>
      <p:sp>
        <p:nvSpPr>
          <p:cNvPr id="4" name="Tijdelijke aanduiding voor voettekst 3">
            <a:extLst>
              <a:ext uri="{FF2B5EF4-FFF2-40B4-BE49-F238E27FC236}">
                <a16:creationId xmlns:a16="http://schemas.microsoft.com/office/drawing/2014/main" xmlns="" id="{7CC085D6-D2C0-4F22-95C6-A7C6B22273F5}"/>
              </a:ext>
            </a:extLst>
          </p:cNvPr>
          <p:cNvSpPr>
            <a:spLocks noGrp="1"/>
          </p:cNvSpPr>
          <p:nvPr>
            <p:ph type="ftr" sz="quarter" idx="16"/>
          </p:nvPr>
        </p:nvSpPr>
        <p:spPr/>
        <p:txBody>
          <a:bodyPr/>
          <a:lstStyle/>
          <a:p>
            <a:endParaRPr lang="nl-NL"/>
          </a:p>
        </p:txBody>
      </p:sp>
    </p:spTree>
    <p:extLst>
      <p:ext uri="{BB962C8B-B14F-4D97-AF65-F5344CB8AC3E}">
        <p14:creationId xmlns:p14="http://schemas.microsoft.com/office/powerpoint/2010/main" val="336487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5" name="Tijdelijke aanduiding voor datum 4"/>
          <p:cNvSpPr>
            <a:spLocks noGrp="1"/>
          </p:cNvSpPr>
          <p:nvPr>
            <p:ph type="dt" idx="12"/>
          </p:nvPr>
        </p:nvSpPr>
        <p:spPr/>
        <p:txBody>
          <a:bodyPr/>
          <a:lstStyle/>
          <a:p>
            <a:r>
              <a:rPr lang="nl-NL"/>
              <a:t>Studiereis Mallorca oktober 2017 </a:t>
            </a:r>
          </a:p>
        </p:txBody>
      </p:sp>
      <p:sp>
        <p:nvSpPr>
          <p:cNvPr id="7" name="Tijdelijke aanduiding voor dianummer 6"/>
          <p:cNvSpPr>
            <a:spLocks noGrp="1"/>
          </p:cNvSpPr>
          <p:nvPr>
            <p:ph type="sldNum" sz="quarter" idx="14"/>
          </p:nvPr>
        </p:nvSpPr>
        <p:spPr/>
        <p:txBody>
          <a:bodyPr/>
          <a:lstStyle/>
          <a:p>
            <a:fld id="{FC0EA93B-B61B-4DCF-BE21-5D865DFC29AA}" type="slidenum">
              <a:rPr lang="nl-NL" smtClean="0"/>
              <a:pPr/>
              <a:t>16</a:t>
            </a:fld>
            <a:endParaRPr lang="nl-NL"/>
          </a:p>
        </p:txBody>
      </p:sp>
      <p:sp>
        <p:nvSpPr>
          <p:cNvPr id="8" name="Tijdelijke aanduiding voor koptekst 7"/>
          <p:cNvSpPr>
            <a:spLocks noGrp="1"/>
          </p:cNvSpPr>
          <p:nvPr>
            <p:ph type="hdr" sz="quarter" idx="15"/>
          </p:nvPr>
        </p:nvSpPr>
        <p:spPr/>
        <p:txBody>
          <a:bodyPr/>
          <a:lstStyle/>
          <a:p>
            <a:endParaRPr lang="nl-NL"/>
          </a:p>
        </p:txBody>
      </p:sp>
      <p:sp>
        <p:nvSpPr>
          <p:cNvPr id="4" name="Tijdelijke aanduiding voor voettekst 3">
            <a:extLst>
              <a:ext uri="{FF2B5EF4-FFF2-40B4-BE49-F238E27FC236}">
                <a16:creationId xmlns:a16="http://schemas.microsoft.com/office/drawing/2014/main" xmlns="" id="{7CC085D6-D2C0-4F22-95C6-A7C6B22273F5}"/>
              </a:ext>
            </a:extLst>
          </p:cNvPr>
          <p:cNvSpPr>
            <a:spLocks noGrp="1"/>
          </p:cNvSpPr>
          <p:nvPr>
            <p:ph type="ftr" sz="quarter" idx="16"/>
          </p:nvPr>
        </p:nvSpPr>
        <p:spPr/>
        <p:txBody>
          <a:bodyPr/>
          <a:lstStyle/>
          <a:p>
            <a:endParaRPr lang="nl-NL"/>
          </a:p>
        </p:txBody>
      </p:sp>
    </p:spTree>
    <p:extLst>
      <p:ext uri="{BB962C8B-B14F-4D97-AF65-F5344CB8AC3E}">
        <p14:creationId xmlns:p14="http://schemas.microsoft.com/office/powerpoint/2010/main" val="24705797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5" name="Tijdelijke aanduiding voor datum 4"/>
          <p:cNvSpPr>
            <a:spLocks noGrp="1"/>
          </p:cNvSpPr>
          <p:nvPr>
            <p:ph type="dt" idx="12"/>
          </p:nvPr>
        </p:nvSpPr>
        <p:spPr/>
        <p:txBody>
          <a:bodyPr/>
          <a:lstStyle/>
          <a:p>
            <a:r>
              <a:rPr lang="nl-NL"/>
              <a:t>Studiereis Mallorca oktober 2017 </a:t>
            </a:r>
          </a:p>
        </p:txBody>
      </p:sp>
      <p:sp>
        <p:nvSpPr>
          <p:cNvPr id="7" name="Tijdelijke aanduiding voor dianummer 6"/>
          <p:cNvSpPr>
            <a:spLocks noGrp="1"/>
          </p:cNvSpPr>
          <p:nvPr>
            <p:ph type="sldNum" sz="quarter" idx="14"/>
          </p:nvPr>
        </p:nvSpPr>
        <p:spPr/>
        <p:txBody>
          <a:bodyPr/>
          <a:lstStyle/>
          <a:p>
            <a:fld id="{FC0EA93B-B61B-4DCF-BE21-5D865DFC29AA}" type="slidenum">
              <a:rPr lang="nl-NL" smtClean="0"/>
              <a:pPr/>
              <a:t>17</a:t>
            </a:fld>
            <a:endParaRPr lang="nl-NL"/>
          </a:p>
        </p:txBody>
      </p:sp>
      <p:sp>
        <p:nvSpPr>
          <p:cNvPr id="8" name="Tijdelijke aanduiding voor koptekst 7"/>
          <p:cNvSpPr>
            <a:spLocks noGrp="1"/>
          </p:cNvSpPr>
          <p:nvPr>
            <p:ph type="hdr" sz="quarter" idx="15"/>
          </p:nvPr>
        </p:nvSpPr>
        <p:spPr/>
        <p:txBody>
          <a:bodyPr/>
          <a:lstStyle/>
          <a:p>
            <a:endParaRPr lang="nl-NL"/>
          </a:p>
        </p:txBody>
      </p:sp>
      <p:sp>
        <p:nvSpPr>
          <p:cNvPr id="4" name="Tijdelijke aanduiding voor voettekst 3">
            <a:extLst>
              <a:ext uri="{FF2B5EF4-FFF2-40B4-BE49-F238E27FC236}">
                <a16:creationId xmlns:a16="http://schemas.microsoft.com/office/drawing/2014/main" xmlns="" id="{7CC085D6-D2C0-4F22-95C6-A7C6B22273F5}"/>
              </a:ext>
            </a:extLst>
          </p:cNvPr>
          <p:cNvSpPr>
            <a:spLocks noGrp="1"/>
          </p:cNvSpPr>
          <p:nvPr>
            <p:ph type="ftr" sz="quarter" idx="16"/>
          </p:nvPr>
        </p:nvSpPr>
        <p:spPr/>
        <p:txBody>
          <a:bodyPr/>
          <a:lstStyle/>
          <a:p>
            <a:endParaRPr lang="nl-NL"/>
          </a:p>
        </p:txBody>
      </p:sp>
    </p:spTree>
    <p:extLst>
      <p:ext uri="{BB962C8B-B14F-4D97-AF65-F5344CB8AC3E}">
        <p14:creationId xmlns:p14="http://schemas.microsoft.com/office/powerpoint/2010/main" val="3708282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5" name="Tijdelijke aanduiding voor datum 4"/>
          <p:cNvSpPr>
            <a:spLocks noGrp="1"/>
          </p:cNvSpPr>
          <p:nvPr>
            <p:ph type="dt" idx="12"/>
          </p:nvPr>
        </p:nvSpPr>
        <p:spPr/>
        <p:txBody>
          <a:bodyPr/>
          <a:lstStyle/>
          <a:p>
            <a:r>
              <a:rPr lang="nl-NL"/>
              <a:t>Studiereis Mallorca oktober 2017 </a:t>
            </a:r>
          </a:p>
        </p:txBody>
      </p:sp>
      <p:sp>
        <p:nvSpPr>
          <p:cNvPr id="7" name="Tijdelijke aanduiding voor dianummer 6"/>
          <p:cNvSpPr>
            <a:spLocks noGrp="1"/>
          </p:cNvSpPr>
          <p:nvPr>
            <p:ph type="sldNum" sz="quarter" idx="14"/>
          </p:nvPr>
        </p:nvSpPr>
        <p:spPr/>
        <p:txBody>
          <a:bodyPr/>
          <a:lstStyle/>
          <a:p>
            <a:fld id="{FC0EA93B-B61B-4DCF-BE21-5D865DFC29AA}" type="slidenum">
              <a:rPr lang="nl-NL" smtClean="0"/>
              <a:pPr/>
              <a:t>25</a:t>
            </a:fld>
            <a:endParaRPr lang="nl-NL"/>
          </a:p>
        </p:txBody>
      </p:sp>
      <p:sp>
        <p:nvSpPr>
          <p:cNvPr id="8" name="Tijdelijke aanduiding voor koptekst 7"/>
          <p:cNvSpPr>
            <a:spLocks noGrp="1"/>
          </p:cNvSpPr>
          <p:nvPr>
            <p:ph type="hdr" sz="quarter" idx="15"/>
          </p:nvPr>
        </p:nvSpPr>
        <p:spPr/>
        <p:txBody>
          <a:bodyPr/>
          <a:lstStyle/>
          <a:p>
            <a:endParaRPr lang="nl-NL"/>
          </a:p>
        </p:txBody>
      </p:sp>
      <p:sp>
        <p:nvSpPr>
          <p:cNvPr id="4" name="Tijdelijke aanduiding voor voettekst 3">
            <a:extLst>
              <a:ext uri="{FF2B5EF4-FFF2-40B4-BE49-F238E27FC236}">
                <a16:creationId xmlns:a16="http://schemas.microsoft.com/office/drawing/2014/main" xmlns="" id="{2EA5E571-F527-4536-96BF-D4EB6D50B8A7}"/>
              </a:ext>
            </a:extLst>
          </p:cNvPr>
          <p:cNvSpPr>
            <a:spLocks noGrp="1"/>
          </p:cNvSpPr>
          <p:nvPr>
            <p:ph type="ftr" sz="quarter" idx="16"/>
          </p:nvPr>
        </p:nvSpPr>
        <p:spPr/>
        <p:txBody>
          <a:bodyPr/>
          <a:lstStyle/>
          <a:p>
            <a:endParaRPr lang="nl-NL"/>
          </a:p>
        </p:txBody>
      </p:sp>
    </p:spTree>
    <p:extLst>
      <p:ext uri="{BB962C8B-B14F-4D97-AF65-F5344CB8AC3E}">
        <p14:creationId xmlns:p14="http://schemas.microsoft.com/office/powerpoint/2010/main" val="17722919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5" name="Tijdelijke aanduiding voor datum 4"/>
          <p:cNvSpPr>
            <a:spLocks noGrp="1"/>
          </p:cNvSpPr>
          <p:nvPr>
            <p:ph type="dt" idx="12"/>
          </p:nvPr>
        </p:nvSpPr>
        <p:spPr/>
        <p:txBody>
          <a:bodyPr/>
          <a:lstStyle/>
          <a:p>
            <a:r>
              <a:rPr lang="nl-NL"/>
              <a:t>Studiereis Mallorca oktober 2017 </a:t>
            </a:r>
          </a:p>
        </p:txBody>
      </p:sp>
      <p:sp>
        <p:nvSpPr>
          <p:cNvPr id="7" name="Tijdelijke aanduiding voor dianummer 6"/>
          <p:cNvSpPr>
            <a:spLocks noGrp="1"/>
          </p:cNvSpPr>
          <p:nvPr>
            <p:ph type="sldNum" sz="quarter" idx="14"/>
          </p:nvPr>
        </p:nvSpPr>
        <p:spPr/>
        <p:txBody>
          <a:bodyPr/>
          <a:lstStyle/>
          <a:p>
            <a:fld id="{FC0EA93B-B61B-4DCF-BE21-5D865DFC29AA}" type="slidenum">
              <a:rPr lang="nl-NL" smtClean="0"/>
              <a:pPr/>
              <a:t>26</a:t>
            </a:fld>
            <a:endParaRPr lang="nl-NL"/>
          </a:p>
        </p:txBody>
      </p:sp>
      <p:sp>
        <p:nvSpPr>
          <p:cNvPr id="8" name="Tijdelijke aanduiding voor koptekst 7"/>
          <p:cNvSpPr>
            <a:spLocks noGrp="1"/>
          </p:cNvSpPr>
          <p:nvPr>
            <p:ph type="hdr" sz="quarter" idx="15"/>
          </p:nvPr>
        </p:nvSpPr>
        <p:spPr/>
        <p:txBody>
          <a:bodyPr/>
          <a:lstStyle/>
          <a:p>
            <a:endParaRPr lang="nl-NL"/>
          </a:p>
        </p:txBody>
      </p:sp>
      <p:sp>
        <p:nvSpPr>
          <p:cNvPr id="4" name="Tijdelijke aanduiding voor voettekst 3">
            <a:extLst>
              <a:ext uri="{FF2B5EF4-FFF2-40B4-BE49-F238E27FC236}">
                <a16:creationId xmlns:a16="http://schemas.microsoft.com/office/drawing/2014/main" xmlns="" id="{2EA5E571-F527-4536-96BF-D4EB6D50B8A7}"/>
              </a:ext>
            </a:extLst>
          </p:cNvPr>
          <p:cNvSpPr>
            <a:spLocks noGrp="1"/>
          </p:cNvSpPr>
          <p:nvPr>
            <p:ph type="ftr" sz="quarter" idx="16"/>
          </p:nvPr>
        </p:nvSpPr>
        <p:spPr/>
        <p:txBody>
          <a:bodyPr/>
          <a:lstStyle/>
          <a:p>
            <a:endParaRPr lang="nl-NL"/>
          </a:p>
        </p:txBody>
      </p:sp>
    </p:spTree>
    <p:extLst>
      <p:ext uri="{BB962C8B-B14F-4D97-AF65-F5344CB8AC3E}">
        <p14:creationId xmlns:p14="http://schemas.microsoft.com/office/powerpoint/2010/main" val="4859170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5" name="Tijdelijke aanduiding voor datum 4"/>
          <p:cNvSpPr>
            <a:spLocks noGrp="1"/>
          </p:cNvSpPr>
          <p:nvPr>
            <p:ph type="dt" idx="12"/>
          </p:nvPr>
        </p:nvSpPr>
        <p:spPr/>
        <p:txBody>
          <a:bodyPr/>
          <a:lstStyle/>
          <a:p>
            <a:r>
              <a:rPr lang="nl-NL"/>
              <a:t>Studiereis Mallorca oktober 2017 </a:t>
            </a:r>
          </a:p>
        </p:txBody>
      </p:sp>
      <p:sp>
        <p:nvSpPr>
          <p:cNvPr id="7" name="Tijdelijke aanduiding voor dianummer 6"/>
          <p:cNvSpPr>
            <a:spLocks noGrp="1"/>
          </p:cNvSpPr>
          <p:nvPr>
            <p:ph type="sldNum" sz="quarter" idx="14"/>
          </p:nvPr>
        </p:nvSpPr>
        <p:spPr/>
        <p:txBody>
          <a:bodyPr/>
          <a:lstStyle/>
          <a:p>
            <a:fld id="{FC0EA93B-B61B-4DCF-BE21-5D865DFC29AA}" type="slidenum">
              <a:rPr lang="nl-NL" smtClean="0"/>
              <a:pPr/>
              <a:t>27</a:t>
            </a:fld>
            <a:endParaRPr lang="nl-NL"/>
          </a:p>
        </p:txBody>
      </p:sp>
      <p:sp>
        <p:nvSpPr>
          <p:cNvPr id="8" name="Tijdelijke aanduiding voor koptekst 7"/>
          <p:cNvSpPr>
            <a:spLocks noGrp="1"/>
          </p:cNvSpPr>
          <p:nvPr>
            <p:ph type="hdr" sz="quarter" idx="15"/>
          </p:nvPr>
        </p:nvSpPr>
        <p:spPr/>
        <p:txBody>
          <a:bodyPr/>
          <a:lstStyle/>
          <a:p>
            <a:endParaRPr lang="nl-NL"/>
          </a:p>
        </p:txBody>
      </p:sp>
      <p:sp>
        <p:nvSpPr>
          <p:cNvPr id="4" name="Tijdelijke aanduiding voor voettekst 3">
            <a:extLst>
              <a:ext uri="{FF2B5EF4-FFF2-40B4-BE49-F238E27FC236}">
                <a16:creationId xmlns:a16="http://schemas.microsoft.com/office/drawing/2014/main" xmlns="" id="{2EA5E571-F527-4536-96BF-D4EB6D50B8A7}"/>
              </a:ext>
            </a:extLst>
          </p:cNvPr>
          <p:cNvSpPr>
            <a:spLocks noGrp="1"/>
          </p:cNvSpPr>
          <p:nvPr>
            <p:ph type="ftr" sz="quarter" idx="16"/>
          </p:nvPr>
        </p:nvSpPr>
        <p:spPr/>
        <p:txBody>
          <a:bodyPr/>
          <a:lstStyle/>
          <a:p>
            <a:endParaRPr lang="nl-NL"/>
          </a:p>
        </p:txBody>
      </p:sp>
    </p:spTree>
    <p:extLst>
      <p:ext uri="{BB962C8B-B14F-4D97-AF65-F5344CB8AC3E}">
        <p14:creationId xmlns:p14="http://schemas.microsoft.com/office/powerpoint/2010/main" val="30967237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5" name="Tijdelijke aanduiding voor datum 4"/>
          <p:cNvSpPr>
            <a:spLocks noGrp="1"/>
          </p:cNvSpPr>
          <p:nvPr>
            <p:ph type="dt" idx="12"/>
          </p:nvPr>
        </p:nvSpPr>
        <p:spPr/>
        <p:txBody>
          <a:bodyPr/>
          <a:lstStyle/>
          <a:p>
            <a:r>
              <a:rPr lang="nl-NL"/>
              <a:t>Studiereis Mallorca oktober 2017 </a:t>
            </a:r>
          </a:p>
        </p:txBody>
      </p:sp>
      <p:sp>
        <p:nvSpPr>
          <p:cNvPr id="7" name="Tijdelijke aanduiding voor dianummer 6"/>
          <p:cNvSpPr>
            <a:spLocks noGrp="1"/>
          </p:cNvSpPr>
          <p:nvPr>
            <p:ph type="sldNum" sz="quarter" idx="14"/>
          </p:nvPr>
        </p:nvSpPr>
        <p:spPr/>
        <p:txBody>
          <a:bodyPr/>
          <a:lstStyle/>
          <a:p>
            <a:fld id="{FC0EA93B-B61B-4DCF-BE21-5D865DFC29AA}" type="slidenum">
              <a:rPr lang="nl-NL" smtClean="0"/>
              <a:pPr/>
              <a:t>28</a:t>
            </a:fld>
            <a:endParaRPr lang="nl-NL"/>
          </a:p>
        </p:txBody>
      </p:sp>
      <p:sp>
        <p:nvSpPr>
          <p:cNvPr id="8" name="Tijdelijke aanduiding voor koptekst 7"/>
          <p:cNvSpPr>
            <a:spLocks noGrp="1"/>
          </p:cNvSpPr>
          <p:nvPr>
            <p:ph type="hdr" sz="quarter" idx="15"/>
          </p:nvPr>
        </p:nvSpPr>
        <p:spPr/>
        <p:txBody>
          <a:bodyPr/>
          <a:lstStyle/>
          <a:p>
            <a:endParaRPr lang="nl-NL"/>
          </a:p>
        </p:txBody>
      </p:sp>
      <p:sp>
        <p:nvSpPr>
          <p:cNvPr id="4" name="Tijdelijke aanduiding voor voettekst 3">
            <a:extLst>
              <a:ext uri="{FF2B5EF4-FFF2-40B4-BE49-F238E27FC236}">
                <a16:creationId xmlns:a16="http://schemas.microsoft.com/office/drawing/2014/main" xmlns="" id="{2EA5E571-F527-4536-96BF-D4EB6D50B8A7}"/>
              </a:ext>
            </a:extLst>
          </p:cNvPr>
          <p:cNvSpPr>
            <a:spLocks noGrp="1"/>
          </p:cNvSpPr>
          <p:nvPr>
            <p:ph type="ftr" sz="quarter" idx="16"/>
          </p:nvPr>
        </p:nvSpPr>
        <p:spPr/>
        <p:txBody>
          <a:bodyPr/>
          <a:lstStyle/>
          <a:p>
            <a:endParaRPr lang="nl-NL"/>
          </a:p>
        </p:txBody>
      </p:sp>
    </p:spTree>
    <p:extLst>
      <p:ext uri="{BB962C8B-B14F-4D97-AF65-F5344CB8AC3E}">
        <p14:creationId xmlns:p14="http://schemas.microsoft.com/office/powerpoint/2010/main" val="14755909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5" name="Tijdelijke aanduiding voor datum 4"/>
          <p:cNvSpPr>
            <a:spLocks noGrp="1"/>
          </p:cNvSpPr>
          <p:nvPr>
            <p:ph type="dt" idx="12"/>
          </p:nvPr>
        </p:nvSpPr>
        <p:spPr/>
        <p:txBody>
          <a:bodyPr/>
          <a:lstStyle/>
          <a:p>
            <a:r>
              <a:rPr lang="nl-NL"/>
              <a:t>Studiereis Mallorca oktober 2017 </a:t>
            </a:r>
          </a:p>
        </p:txBody>
      </p:sp>
      <p:sp>
        <p:nvSpPr>
          <p:cNvPr id="7" name="Tijdelijke aanduiding voor dianummer 6"/>
          <p:cNvSpPr>
            <a:spLocks noGrp="1"/>
          </p:cNvSpPr>
          <p:nvPr>
            <p:ph type="sldNum" sz="quarter" idx="14"/>
          </p:nvPr>
        </p:nvSpPr>
        <p:spPr/>
        <p:txBody>
          <a:bodyPr/>
          <a:lstStyle/>
          <a:p>
            <a:fld id="{FC0EA93B-B61B-4DCF-BE21-5D865DFC29AA}" type="slidenum">
              <a:rPr lang="nl-NL" smtClean="0"/>
              <a:pPr/>
              <a:t>29</a:t>
            </a:fld>
            <a:endParaRPr lang="nl-NL"/>
          </a:p>
        </p:txBody>
      </p:sp>
      <p:sp>
        <p:nvSpPr>
          <p:cNvPr id="8" name="Tijdelijke aanduiding voor koptekst 7"/>
          <p:cNvSpPr>
            <a:spLocks noGrp="1"/>
          </p:cNvSpPr>
          <p:nvPr>
            <p:ph type="hdr" sz="quarter" idx="15"/>
          </p:nvPr>
        </p:nvSpPr>
        <p:spPr/>
        <p:txBody>
          <a:bodyPr/>
          <a:lstStyle/>
          <a:p>
            <a:endParaRPr lang="nl-NL"/>
          </a:p>
        </p:txBody>
      </p:sp>
      <p:sp>
        <p:nvSpPr>
          <p:cNvPr id="4" name="Tijdelijke aanduiding voor voettekst 3">
            <a:extLst>
              <a:ext uri="{FF2B5EF4-FFF2-40B4-BE49-F238E27FC236}">
                <a16:creationId xmlns:a16="http://schemas.microsoft.com/office/drawing/2014/main" xmlns="" id="{2EA5E571-F527-4536-96BF-D4EB6D50B8A7}"/>
              </a:ext>
            </a:extLst>
          </p:cNvPr>
          <p:cNvSpPr>
            <a:spLocks noGrp="1"/>
          </p:cNvSpPr>
          <p:nvPr>
            <p:ph type="ftr" sz="quarter" idx="16"/>
          </p:nvPr>
        </p:nvSpPr>
        <p:spPr/>
        <p:txBody>
          <a:bodyPr/>
          <a:lstStyle/>
          <a:p>
            <a:endParaRPr lang="nl-NL"/>
          </a:p>
        </p:txBody>
      </p:sp>
    </p:spTree>
    <p:extLst>
      <p:ext uri="{BB962C8B-B14F-4D97-AF65-F5344CB8AC3E}">
        <p14:creationId xmlns:p14="http://schemas.microsoft.com/office/powerpoint/2010/main" val="10104475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5" name="Tijdelijke aanduiding voor datum 4"/>
          <p:cNvSpPr>
            <a:spLocks noGrp="1"/>
          </p:cNvSpPr>
          <p:nvPr>
            <p:ph type="dt" idx="12"/>
          </p:nvPr>
        </p:nvSpPr>
        <p:spPr/>
        <p:txBody>
          <a:bodyPr/>
          <a:lstStyle/>
          <a:p>
            <a:r>
              <a:rPr lang="nl-NL"/>
              <a:t>Studiereis Mallorca oktober 2017 </a:t>
            </a:r>
          </a:p>
        </p:txBody>
      </p:sp>
      <p:sp>
        <p:nvSpPr>
          <p:cNvPr id="7" name="Tijdelijke aanduiding voor dianummer 6"/>
          <p:cNvSpPr>
            <a:spLocks noGrp="1"/>
          </p:cNvSpPr>
          <p:nvPr>
            <p:ph type="sldNum" sz="quarter" idx="14"/>
          </p:nvPr>
        </p:nvSpPr>
        <p:spPr/>
        <p:txBody>
          <a:bodyPr/>
          <a:lstStyle/>
          <a:p>
            <a:fld id="{FC0EA93B-B61B-4DCF-BE21-5D865DFC29AA}" type="slidenum">
              <a:rPr lang="nl-NL" smtClean="0"/>
              <a:pPr/>
              <a:t>30</a:t>
            </a:fld>
            <a:endParaRPr lang="nl-NL"/>
          </a:p>
        </p:txBody>
      </p:sp>
      <p:sp>
        <p:nvSpPr>
          <p:cNvPr id="8" name="Tijdelijke aanduiding voor koptekst 7"/>
          <p:cNvSpPr>
            <a:spLocks noGrp="1"/>
          </p:cNvSpPr>
          <p:nvPr>
            <p:ph type="hdr" sz="quarter" idx="15"/>
          </p:nvPr>
        </p:nvSpPr>
        <p:spPr/>
        <p:txBody>
          <a:bodyPr/>
          <a:lstStyle/>
          <a:p>
            <a:endParaRPr lang="nl-NL"/>
          </a:p>
        </p:txBody>
      </p:sp>
      <p:sp>
        <p:nvSpPr>
          <p:cNvPr id="4" name="Tijdelijke aanduiding voor voettekst 3">
            <a:extLst>
              <a:ext uri="{FF2B5EF4-FFF2-40B4-BE49-F238E27FC236}">
                <a16:creationId xmlns:a16="http://schemas.microsoft.com/office/drawing/2014/main" xmlns="" id="{2EA5E571-F527-4536-96BF-D4EB6D50B8A7}"/>
              </a:ext>
            </a:extLst>
          </p:cNvPr>
          <p:cNvSpPr>
            <a:spLocks noGrp="1"/>
          </p:cNvSpPr>
          <p:nvPr>
            <p:ph type="ftr" sz="quarter" idx="16"/>
          </p:nvPr>
        </p:nvSpPr>
        <p:spPr/>
        <p:txBody>
          <a:bodyPr/>
          <a:lstStyle/>
          <a:p>
            <a:endParaRPr lang="nl-NL"/>
          </a:p>
        </p:txBody>
      </p:sp>
    </p:spTree>
    <p:extLst>
      <p:ext uri="{BB962C8B-B14F-4D97-AF65-F5344CB8AC3E}">
        <p14:creationId xmlns:p14="http://schemas.microsoft.com/office/powerpoint/2010/main" val="2083091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7" name="Tijdelijke aanduiding voor datum 6"/>
          <p:cNvSpPr>
            <a:spLocks noGrp="1"/>
          </p:cNvSpPr>
          <p:nvPr>
            <p:ph type="dt" idx="13"/>
          </p:nvPr>
        </p:nvSpPr>
        <p:spPr/>
        <p:txBody>
          <a:bodyPr/>
          <a:lstStyle/>
          <a:p>
            <a:r>
              <a:rPr lang="nl-NL"/>
              <a:t>Studiereis Mallorca oktober 2017 </a:t>
            </a:r>
          </a:p>
        </p:txBody>
      </p:sp>
      <p:sp>
        <p:nvSpPr>
          <p:cNvPr id="5" name="Tijdelijke aanduiding voor dianummer 4"/>
          <p:cNvSpPr>
            <a:spLocks noGrp="1"/>
          </p:cNvSpPr>
          <p:nvPr>
            <p:ph type="sldNum" sz="quarter" idx="14"/>
          </p:nvPr>
        </p:nvSpPr>
        <p:spPr/>
        <p:txBody>
          <a:bodyPr/>
          <a:lstStyle/>
          <a:p>
            <a:fld id="{FC0EA93B-B61B-4DCF-BE21-5D865DFC29AA}" type="slidenum">
              <a:rPr lang="nl-NL" smtClean="0"/>
              <a:pPr/>
              <a:t>2</a:t>
            </a:fld>
            <a:endParaRPr lang="nl-NL"/>
          </a:p>
        </p:txBody>
      </p:sp>
      <p:sp>
        <p:nvSpPr>
          <p:cNvPr id="8" name="Tijdelijke aanduiding voor koptekst 7"/>
          <p:cNvSpPr>
            <a:spLocks noGrp="1"/>
          </p:cNvSpPr>
          <p:nvPr>
            <p:ph type="hdr" sz="quarter" idx="15"/>
          </p:nvPr>
        </p:nvSpPr>
        <p:spPr/>
        <p:txBody>
          <a:bodyPr/>
          <a:lstStyle/>
          <a:p>
            <a:endParaRPr lang="nl-NL"/>
          </a:p>
        </p:txBody>
      </p:sp>
      <p:sp>
        <p:nvSpPr>
          <p:cNvPr id="4" name="Tijdelijke aanduiding voor voettekst 3">
            <a:extLst>
              <a:ext uri="{FF2B5EF4-FFF2-40B4-BE49-F238E27FC236}">
                <a16:creationId xmlns:a16="http://schemas.microsoft.com/office/drawing/2014/main" xmlns="" id="{6AD1225A-8092-48E2-888E-A069E57377CF}"/>
              </a:ext>
            </a:extLst>
          </p:cNvPr>
          <p:cNvSpPr>
            <a:spLocks noGrp="1"/>
          </p:cNvSpPr>
          <p:nvPr>
            <p:ph type="ftr" sz="quarter" idx="16"/>
          </p:nvPr>
        </p:nvSpPr>
        <p:spPr/>
        <p:txBody>
          <a:bodyPr/>
          <a:lstStyle/>
          <a:p>
            <a:endParaRPr lang="nl-NL"/>
          </a:p>
        </p:txBody>
      </p:sp>
    </p:spTree>
    <p:extLst>
      <p:ext uri="{BB962C8B-B14F-4D97-AF65-F5344CB8AC3E}">
        <p14:creationId xmlns:p14="http://schemas.microsoft.com/office/powerpoint/2010/main" val="32906959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5" name="Tijdelijke aanduiding voor datum 4"/>
          <p:cNvSpPr>
            <a:spLocks noGrp="1"/>
          </p:cNvSpPr>
          <p:nvPr>
            <p:ph type="dt" idx="12"/>
          </p:nvPr>
        </p:nvSpPr>
        <p:spPr/>
        <p:txBody>
          <a:bodyPr/>
          <a:lstStyle/>
          <a:p>
            <a:r>
              <a:rPr lang="nl-NL"/>
              <a:t>Studiereis Mallorca oktober 2017 </a:t>
            </a:r>
          </a:p>
        </p:txBody>
      </p:sp>
      <p:sp>
        <p:nvSpPr>
          <p:cNvPr id="7" name="Tijdelijke aanduiding voor dianummer 6"/>
          <p:cNvSpPr>
            <a:spLocks noGrp="1"/>
          </p:cNvSpPr>
          <p:nvPr>
            <p:ph type="sldNum" sz="quarter" idx="14"/>
          </p:nvPr>
        </p:nvSpPr>
        <p:spPr/>
        <p:txBody>
          <a:bodyPr/>
          <a:lstStyle/>
          <a:p>
            <a:fld id="{FC0EA93B-B61B-4DCF-BE21-5D865DFC29AA}" type="slidenum">
              <a:rPr lang="nl-NL" smtClean="0"/>
              <a:pPr/>
              <a:t>31</a:t>
            </a:fld>
            <a:endParaRPr lang="nl-NL"/>
          </a:p>
        </p:txBody>
      </p:sp>
      <p:sp>
        <p:nvSpPr>
          <p:cNvPr id="8" name="Tijdelijke aanduiding voor koptekst 7"/>
          <p:cNvSpPr>
            <a:spLocks noGrp="1"/>
          </p:cNvSpPr>
          <p:nvPr>
            <p:ph type="hdr" sz="quarter" idx="15"/>
          </p:nvPr>
        </p:nvSpPr>
        <p:spPr/>
        <p:txBody>
          <a:bodyPr/>
          <a:lstStyle/>
          <a:p>
            <a:endParaRPr lang="nl-NL"/>
          </a:p>
        </p:txBody>
      </p:sp>
      <p:sp>
        <p:nvSpPr>
          <p:cNvPr id="4" name="Tijdelijke aanduiding voor voettekst 3">
            <a:extLst>
              <a:ext uri="{FF2B5EF4-FFF2-40B4-BE49-F238E27FC236}">
                <a16:creationId xmlns:a16="http://schemas.microsoft.com/office/drawing/2014/main" xmlns="" id="{2EA5E571-F527-4536-96BF-D4EB6D50B8A7}"/>
              </a:ext>
            </a:extLst>
          </p:cNvPr>
          <p:cNvSpPr>
            <a:spLocks noGrp="1"/>
          </p:cNvSpPr>
          <p:nvPr>
            <p:ph type="ftr" sz="quarter" idx="16"/>
          </p:nvPr>
        </p:nvSpPr>
        <p:spPr/>
        <p:txBody>
          <a:bodyPr/>
          <a:lstStyle/>
          <a:p>
            <a:endParaRPr lang="nl-NL"/>
          </a:p>
        </p:txBody>
      </p:sp>
    </p:spTree>
    <p:extLst>
      <p:ext uri="{BB962C8B-B14F-4D97-AF65-F5344CB8AC3E}">
        <p14:creationId xmlns:p14="http://schemas.microsoft.com/office/powerpoint/2010/main" val="19360366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5" name="Tijdelijke aanduiding voor datum 4"/>
          <p:cNvSpPr>
            <a:spLocks noGrp="1"/>
          </p:cNvSpPr>
          <p:nvPr>
            <p:ph type="dt" idx="12"/>
          </p:nvPr>
        </p:nvSpPr>
        <p:spPr/>
        <p:txBody>
          <a:bodyPr/>
          <a:lstStyle/>
          <a:p>
            <a:r>
              <a:rPr lang="nl-NL"/>
              <a:t>Studiereis Mallorca oktober 2017 </a:t>
            </a:r>
          </a:p>
        </p:txBody>
      </p:sp>
      <p:sp>
        <p:nvSpPr>
          <p:cNvPr id="7" name="Tijdelijke aanduiding voor dianummer 6"/>
          <p:cNvSpPr>
            <a:spLocks noGrp="1"/>
          </p:cNvSpPr>
          <p:nvPr>
            <p:ph type="sldNum" sz="quarter" idx="14"/>
          </p:nvPr>
        </p:nvSpPr>
        <p:spPr/>
        <p:txBody>
          <a:bodyPr/>
          <a:lstStyle/>
          <a:p>
            <a:fld id="{FC0EA93B-B61B-4DCF-BE21-5D865DFC29AA}" type="slidenum">
              <a:rPr lang="nl-NL" smtClean="0"/>
              <a:pPr/>
              <a:t>32</a:t>
            </a:fld>
            <a:endParaRPr lang="nl-NL"/>
          </a:p>
        </p:txBody>
      </p:sp>
      <p:sp>
        <p:nvSpPr>
          <p:cNvPr id="8" name="Tijdelijke aanduiding voor koptekst 7"/>
          <p:cNvSpPr>
            <a:spLocks noGrp="1"/>
          </p:cNvSpPr>
          <p:nvPr>
            <p:ph type="hdr" sz="quarter" idx="15"/>
          </p:nvPr>
        </p:nvSpPr>
        <p:spPr/>
        <p:txBody>
          <a:bodyPr/>
          <a:lstStyle/>
          <a:p>
            <a:endParaRPr lang="nl-NL"/>
          </a:p>
        </p:txBody>
      </p:sp>
      <p:sp>
        <p:nvSpPr>
          <p:cNvPr id="4" name="Tijdelijke aanduiding voor voettekst 3">
            <a:extLst>
              <a:ext uri="{FF2B5EF4-FFF2-40B4-BE49-F238E27FC236}">
                <a16:creationId xmlns:a16="http://schemas.microsoft.com/office/drawing/2014/main" xmlns="" id="{C41A73EC-798C-427A-9B2B-2FD40CD9543F}"/>
              </a:ext>
            </a:extLst>
          </p:cNvPr>
          <p:cNvSpPr>
            <a:spLocks noGrp="1"/>
          </p:cNvSpPr>
          <p:nvPr>
            <p:ph type="ftr" sz="quarter" idx="16"/>
          </p:nvPr>
        </p:nvSpPr>
        <p:spPr/>
        <p:txBody>
          <a:bodyPr/>
          <a:lstStyle/>
          <a:p>
            <a:endParaRPr lang="nl-NL"/>
          </a:p>
        </p:txBody>
      </p:sp>
    </p:spTree>
    <p:extLst>
      <p:ext uri="{BB962C8B-B14F-4D97-AF65-F5344CB8AC3E}">
        <p14:creationId xmlns:p14="http://schemas.microsoft.com/office/powerpoint/2010/main" val="2419683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7" name="Tijdelijke aanduiding voor datum 6"/>
          <p:cNvSpPr>
            <a:spLocks noGrp="1"/>
          </p:cNvSpPr>
          <p:nvPr>
            <p:ph type="dt" idx="13"/>
          </p:nvPr>
        </p:nvSpPr>
        <p:spPr/>
        <p:txBody>
          <a:bodyPr/>
          <a:lstStyle/>
          <a:p>
            <a:r>
              <a:rPr lang="nl-NL"/>
              <a:t>Studiereis Mallorca oktober 2017 </a:t>
            </a:r>
          </a:p>
        </p:txBody>
      </p:sp>
      <p:sp>
        <p:nvSpPr>
          <p:cNvPr id="5" name="Tijdelijke aanduiding voor dianummer 4"/>
          <p:cNvSpPr>
            <a:spLocks noGrp="1"/>
          </p:cNvSpPr>
          <p:nvPr>
            <p:ph type="sldNum" sz="quarter" idx="14"/>
          </p:nvPr>
        </p:nvSpPr>
        <p:spPr/>
        <p:txBody>
          <a:bodyPr/>
          <a:lstStyle/>
          <a:p>
            <a:fld id="{FC0EA93B-B61B-4DCF-BE21-5D865DFC29AA}" type="slidenum">
              <a:rPr lang="nl-NL" smtClean="0"/>
              <a:pPr/>
              <a:t>4</a:t>
            </a:fld>
            <a:endParaRPr lang="nl-NL"/>
          </a:p>
        </p:txBody>
      </p:sp>
      <p:sp>
        <p:nvSpPr>
          <p:cNvPr id="8" name="Tijdelijke aanduiding voor koptekst 7"/>
          <p:cNvSpPr>
            <a:spLocks noGrp="1"/>
          </p:cNvSpPr>
          <p:nvPr>
            <p:ph type="hdr" sz="quarter" idx="15"/>
          </p:nvPr>
        </p:nvSpPr>
        <p:spPr/>
        <p:txBody>
          <a:bodyPr/>
          <a:lstStyle/>
          <a:p>
            <a:endParaRPr lang="nl-NL"/>
          </a:p>
        </p:txBody>
      </p:sp>
      <p:sp>
        <p:nvSpPr>
          <p:cNvPr id="4" name="Tijdelijke aanduiding voor voettekst 3">
            <a:extLst>
              <a:ext uri="{FF2B5EF4-FFF2-40B4-BE49-F238E27FC236}">
                <a16:creationId xmlns:a16="http://schemas.microsoft.com/office/drawing/2014/main" xmlns="" id="{6AD1225A-8092-48E2-888E-A069E57377CF}"/>
              </a:ext>
            </a:extLst>
          </p:cNvPr>
          <p:cNvSpPr>
            <a:spLocks noGrp="1"/>
          </p:cNvSpPr>
          <p:nvPr>
            <p:ph type="ftr" sz="quarter" idx="16"/>
          </p:nvPr>
        </p:nvSpPr>
        <p:spPr/>
        <p:txBody>
          <a:bodyPr/>
          <a:lstStyle/>
          <a:p>
            <a:endParaRPr lang="nl-NL"/>
          </a:p>
        </p:txBody>
      </p:sp>
    </p:spTree>
    <p:extLst>
      <p:ext uri="{BB962C8B-B14F-4D97-AF65-F5344CB8AC3E}">
        <p14:creationId xmlns:p14="http://schemas.microsoft.com/office/powerpoint/2010/main" val="714619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5" name="Tijdelijke aanduiding voor datum 4"/>
          <p:cNvSpPr>
            <a:spLocks noGrp="1"/>
          </p:cNvSpPr>
          <p:nvPr>
            <p:ph type="dt" idx="12"/>
          </p:nvPr>
        </p:nvSpPr>
        <p:spPr/>
        <p:txBody>
          <a:bodyPr/>
          <a:lstStyle/>
          <a:p>
            <a:r>
              <a:rPr lang="nl-NL"/>
              <a:t>Studiereis Mallorca oktober 2017 </a:t>
            </a:r>
          </a:p>
        </p:txBody>
      </p:sp>
      <p:sp>
        <p:nvSpPr>
          <p:cNvPr id="7" name="Tijdelijke aanduiding voor dianummer 6"/>
          <p:cNvSpPr>
            <a:spLocks noGrp="1"/>
          </p:cNvSpPr>
          <p:nvPr>
            <p:ph type="sldNum" sz="quarter" idx="14"/>
          </p:nvPr>
        </p:nvSpPr>
        <p:spPr/>
        <p:txBody>
          <a:bodyPr/>
          <a:lstStyle/>
          <a:p>
            <a:fld id="{FC0EA93B-B61B-4DCF-BE21-5D865DFC29AA}" type="slidenum">
              <a:rPr lang="nl-NL" smtClean="0"/>
              <a:pPr/>
              <a:t>5</a:t>
            </a:fld>
            <a:endParaRPr lang="nl-NL"/>
          </a:p>
        </p:txBody>
      </p:sp>
      <p:sp>
        <p:nvSpPr>
          <p:cNvPr id="8" name="Tijdelijke aanduiding voor koptekst 7"/>
          <p:cNvSpPr>
            <a:spLocks noGrp="1"/>
          </p:cNvSpPr>
          <p:nvPr>
            <p:ph type="hdr" sz="quarter" idx="15"/>
          </p:nvPr>
        </p:nvSpPr>
        <p:spPr/>
        <p:txBody>
          <a:bodyPr/>
          <a:lstStyle/>
          <a:p>
            <a:endParaRPr lang="nl-NL"/>
          </a:p>
        </p:txBody>
      </p:sp>
      <p:sp>
        <p:nvSpPr>
          <p:cNvPr id="4" name="Tijdelijke aanduiding voor voettekst 3">
            <a:extLst>
              <a:ext uri="{FF2B5EF4-FFF2-40B4-BE49-F238E27FC236}">
                <a16:creationId xmlns:a16="http://schemas.microsoft.com/office/drawing/2014/main" xmlns="" id="{7CC085D6-D2C0-4F22-95C6-A7C6B22273F5}"/>
              </a:ext>
            </a:extLst>
          </p:cNvPr>
          <p:cNvSpPr>
            <a:spLocks noGrp="1"/>
          </p:cNvSpPr>
          <p:nvPr>
            <p:ph type="ftr" sz="quarter" idx="16"/>
          </p:nvPr>
        </p:nvSpPr>
        <p:spPr/>
        <p:txBody>
          <a:bodyPr/>
          <a:lstStyle/>
          <a:p>
            <a:endParaRPr lang="nl-NL"/>
          </a:p>
        </p:txBody>
      </p:sp>
    </p:spTree>
    <p:extLst>
      <p:ext uri="{BB962C8B-B14F-4D97-AF65-F5344CB8AC3E}">
        <p14:creationId xmlns:p14="http://schemas.microsoft.com/office/powerpoint/2010/main" val="1461668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5" name="Tijdelijke aanduiding voor datum 4"/>
          <p:cNvSpPr>
            <a:spLocks noGrp="1"/>
          </p:cNvSpPr>
          <p:nvPr>
            <p:ph type="dt" idx="12"/>
          </p:nvPr>
        </p:nvSpPr>
        <p:spPr/>
        <p:txBody>
          <a:bodyPr/>
          <a:lstStyle/>
          <a:p>
            <a:r>
              <a:rPr lang="nl-NL"/>
              <a:t>Studiereis Mallorca oktober 2017 </a:t>
            </a:r>
          </a:p>
        </p:txBody>
      </p:sp>
      <p:sp>
        <p:nvSpPr>
          <p:cNvPr id="7" name="Tijdelijke aanduiding voor dianummer 6"/>
          <p:cNvSpPr>
            <a:spLocks noGrp="1"/>
          </p:cNvSpPr>
          <p:nvPr>
            <p:ph type="sldNum" sz="quarter" idx="14"/>
          </p:nvPr>
        </p:nvSpPr>
        <p:spPr/>
        <p:txBody>
          <a:bodyPr/>
          <a:lstStyle/>
          <a:p>
            <a:fld id="{FC0EA93B-B61B-4DCF-BE21-5D865DFC29AA}" type="slidenum">
              <a:rPr lang="nl-NL" smtClean="0"/>
              <a:pPr/>
              <a:t>6</a:t>
            </a:fld>
            <a:endParaRPr lang="nl-NL"/>
          </a:p>
        </p:txBody>
      </p:sp>
      <p:sp>
        <p:nvSpPr>
          <p:cNvPr id="8" name="Tijdelijke aanduiding voor koptekst 7"/>
          <p:cNvSpPr>
            <a:spLocks noGrp="1"/>
          </p:cNvSpPr>
          <p:nvPr>
            <p:ph type="hdr" sz="quarter" idx="15"/>
          </p:nvPr>
        </p:nvSpPr>
        <p:spPr/>
        <p:txBody>
          <a:bodyPr/>
          <a:lstStyle/>
          <a:p>
            <a:endParaRPr lang="nl-NL"/>
          </a:p>
        </p:txBody>
      </p:sp>
      <p:sp>
        <p:nvSpPr>
          <p:cNvPr id="4" name="Tijdelijke aanduiding voor voettekst 3">
            <a:extLst>
              <a:ext uri="{FF2B5EF4-FFF2-40B4-BE49-F238E27FC236}">
                <a16:creationId xmlns:a16="http://schemas.microsoft.com/office/drawing/2014/main" xmlns="" id="{7CC085D6-D2C0-4F22-95C6-A7C6B22273F5}"/>
              </a:ext>
            </a:extLst>
          </p:cNvPr>
          <p:cNvSpPr>
            <a:spLocks noGrp="1"/>
          </p:cNvSpPr>
          <p:nvPr>
            <p:ph type="ftr" sz="quarter" idx="16"/>
          </p:nvPr>
        </p:nvSpPr>
        <p:spPr/>
        <p:txBody>
          <a:bodyPr/>
          <a:lstStyle/>
          <a:p>
            <a:endParaRPr lang="nl-NL"/>
          </a:p>
        </p:txBody>
      </p:sp>
    </p:spTree>
    <p:extLst>
      <p:ext uri="{BB962C8B-B14F-4D97-AF65-F5344CB8AC3E}">
        <p14:creationId xmlns:p14="http://schemas.microsoft.com/office/powerpoint/2010/main" val="4221531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5" name="Tijdelijke aanduiding voor datum 4"/>
          <p:cNvSpPr>
            <a:spLocks noGrp="1"/>
          </p:cNvSpPr>
          <p:nvPr>
            <p:ph type="dt" idx="12"/>
          </p:nvPr>
        </p:nvSpPr>
        <p:spPr/>
        <p:txBody>
          <a:bodyPr/>
          <a:lstStyle/>
          <a:p>
            <a:r>
              <a:rPr lang="nl-NL"/>
              <a:t>Studiereis Mallorca oktober 2017 </a:t>
            </a:r>
          </a:p>
        </p:txBody>
      </p:sp>
      <p:sp>
        <p:nvSpPr>
          <p:cNvPr id="7" name="Tijdelijke aanduiding voor dianummer 6"/>
          <p:cNvSpPr>
            <a:spLocks noGrp="1"/>
          </p:cNvSpPr>
          <p:nvPr>
            <p:ph type="sldNum" sz="quarter" idx="14"/>
          </p:nvPr>
        </p:nvSpPr>
        <p:spPr/>
        <p:txBody>
          <a:bodyPr/>
          <a:lstStyle/>
          <a:p>
            <a:fld id="{FC0EA93B-B61B-4DCF-BE21-5D865DFC29AA}" type="slidenum">
              <a:rPr lang="nl-NL" smtClean="0"/>
              <a:pPr/>
              <a:t>8</a:t>
            </a:fld>
            <a:endParaRPr lang="nl-NL"/>
          </a:p>
        </p:txBody>
      </p:sp>
      <p:sp>
        <p:nvSpPr>
          <p:cNvPr id="8" name="Tijdelijke aanduiding voor koptekst 7"/>
          <p:cNvSpPr>
            <a:spLocks noGrp="1"/>
          </p:cNvSpPr>
          <p:nvPr>
            <p:ph type="hdr" sz="quarter" idx="15"/>
          </p:nvPr>
        </p:nvSpPr>
        <p:spPr/>
        <p:txBody>
          <a:bodyPr/>
          <a:lstStyle/>
          <a:p>
            <a:endParaRPr lang="nl-NL"/>
          </a:p>
        </p:txBody>
      </p:sp>
      <p:sp>
        <p:nvSpPr>
          <p:cNvPr id="4" name="Tijdelijke aanduiding voor voettekst 3">
            <a:extLst>
              <a:ext uri="{FF2B5EF4-FFF2-40B4-BE49-F238E27FC236}">
                <a16:creationId xmlns:a16="http://schemas.microsoft.com/office/drawing/2014/main" xmlns="" id="{7CC085D6-D2C0-4F22-95C6-A7C6B22273F5}"/>
              </a:ext>
            </a:extLst>
          </p:cNvPr>
          <p:cNvSpPr>
            <a:spLocks noGrp="1"/>
          </p:cNvSpPr>
          <p:nvPr>
            <p:ph type="ftr" sz="quarter" idx="16"/>
          </p:nvPr>
        </p:nvSpPr>
        <p:spPr/>
        <p:txBody>
          <a:bodyPr/>
          <a:lstStyle/>
          <a:p>
            <a:endParaRPr lang="nl-NL"/>
          </a:p>
        </p:txBody>
      </p:sp>
    </p:spTree>
    <p:extLst>
      <p:ext uri="{BB962C8B-B14F-4D97-AF65-F5344CB8AC3E}">
        <p14:creationId xmlns:p14="http://schemas.microsoft.com/office/powerpoint/2010/main" val="1330034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5" name="Tijdelijke aanduiding voor datum 4"/>
          <p:cNvSpPr>
            <a:spLocks noGrp="1"/>
          </p:cNvSpPr>
          <p:nvPr>
            <p:ph type="dt" idx="12"/>
          </p:nvPr>
        </p:nvSpPr>
        <p:spPr/>
        <p:txBody>
          <a:bodyPr/>
          <a:lstStyle/>
          <a:p>
            <a:r>
              <a:rPr lang="nl-NL"/>
              <a:t>Studiereis Mallorca oktober 2017 </a:t>
            </a:r>
          </a:p>
        </p:txBody>
      </p:sp>
      <p:sp>
        <p:nvSpPr>
          <p:cNvPr id="7" name="Tijdelijke aanduiding voor dianummer 6"/>
          <p:cNvSpPr>
            <a:spLocks noGrp="1"/>
          </p:cNvSpPr>
          <p:nvPr>
            <p:ph type="sldNum" sz="quarter" idx="14"/>
          </p:nvPr>
        </p:nvSpPr>
        <p:spPr/>
        <p:txBody>
          <a:bodyPr/>
          <a:lstStyle/>
          <a:p>
            <a:fld id="{FC0EA93B-B61B-4DCF-BE21-5D865DFC29AA}" type="slidenum">
              <a:rPr lang="nl-NL" smtClean="0"/>
              <a:pPr/>
              <a:t>11</a:t>
            </a:fld>
            <a:endParaRPr lang="nl-NL"/>
          </a:p>
        </p:txBody>
      </p:sp>
      <p:sp>
        <p:nvSpPr>
          <p:cNvPr id="8" name="Tijdelijke aanduiding voor koptekst 7"/>
          <p:cNvSpPr>
            <a:spLocks noGrp="1"/>
          </p:cNvSpPr>
          <p:nvPr>
            <p:ph type="hdr" sz="quarter" idx="15"/>
          </p:nvPr>
        </p:nvSpPr>
        <p:spPr/>
        <p:txBody>
          <a:bodyPr/>
          <a:lstStyle/>
          <a:p>
            <a:endParaRPr lang="nl-NL"/>
          </a:p>
        </p:txBody>
      </p:sp>
      <p:sp>
        <p:nvSpPr>
          <p:cNvPr id="4" name="Tijdelijke aanduiding voor voettekst 3">
            <a:extLst>
              <a:ext uri="{FF2B5EF4-FFF2-40B4-BE49-F238E27FC236}">
                <a16:creationId xmlns:a16="http://schemas.microsoft.com/office/drawing/2014/main" xmlns="" id="{7CC085D6-D2C0-4F22-95C6-A7C6B22273F5}"/>
              </a:ext>
            </a:extLst>
          </p:cNvPr>
          <p:cNvSpPr>
            <a:spLocks noGrp="1"/>
          </p:cNvSpPr>
          <p:nvPr>
            <p:ph type="ftr" sz="quarter" idx="16"/>
          </p:nvPr>
        </p:nvSpPr>
        <p:spPr/>
        <p:txBody>
          <a:bodyPr/>
          <a:lstStyle/>
          <a:p>
            <a:endParaRPr lang="nl-NL"/>
          </a:p>
        </p:txBody>
      </p:sp>
    </p:spTree>
    <p:extLst>
      <p:ext uri="{BB962C8B-B14F-4D97-AF65-F5344CB8AC3E}">
        <p14:creationId xmlns:p14="http://schemas.microsoft.com/office/powerpoint/2010/main" val="36231676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5" name="Tijdelijke aanduiding voor datum 4"/>
          <p:cNvSpPr>
            <a:spLocks noGrp="1"/>
          </p:cNvSpPr>
          <p:nvPr>
            <p:ph type="dt" idx="12"/>
          </p:nvPr>
        </p:nvSpPr>
        <p:spPr/>
        <p:txBody>
          <a:bodyPr/>
          <a:lstStyle/>
          <a:p>
            <a:r>
              <a:rPr lang="nl-NL"/>
              <a:t>Studiereis Mallorca oktober 2017 </a:t>
            </a:r>
          </a:p>
        </p:txBody>
      </p:sp>
      <p:sp>
        <p:nvSpPr>
          <p:cNvPr id="7" name="Tijdelijke aanduiding voor dianummer 6"/>
          <p:cNvSpPr>
            <a:spLocks noGrp="1"/>
          </p:cNvSpPr>
          <p:nvPr>
            <p:ph type="sldNum" sz="quarter" idx="14"/>
          </p:nvPr>
        </p:nvSpPr>
        <p:spPr/>
        <p:txBody>
          <a:bodyPr/>
          <a:lstStyle/>
          <a:p>
            <a:fld id="{FC0EA93B-B61B-4DCF-BE21-5D865DFC29AA}" type="slidenum">
              <a:rPr lang="nl-NL" smtClean="0"/>
              <a:pPr/>
              <a:t>12</a:t>
            </a:fld>
            <a:endParaRPr lang="nl-NL"/>
          </a:p>
        </p:txBody>
      </p:sp>
      <p:sp>
        <p:nvSpPr>
          <p:cNvPr id="8" name="Tijdelijke aanduiding voor koptekst 7"/>
          <p:cNvSpPr>
            <a:spLocks noGrp="1"/>
          </p:cNvSpPr>
          <p:nvPr>
            <p:ph type="hdr" sz="quarter" idx="15"/>
          </p:nvPr>
        </p:nvSpPr>
        <p:spPr/>
        <p:txBody>
          <a:bodyPr/>
          <a:lstStyle/>
          <a:p>
            <a:endParaRPr lang="nl-NL"/>
          </a:p>
        </p:txBody>
      </p:sp>
      <p:sp>
        <p:nvSpPr>
          <p:cNvPr id="4" name="Tijdelijke aanduiding voor voettekst 3">
            <a:extLst>
              <a:ext uri="{FF2B5EF4-FFF2-40B4-BE49-F238E27FC236}">
                <a16:creationId xmlns:a16="http://schemas.microsoft.com/office/drawing/2014/main" xmlns="" id="{7CC085D6-D2C0-4F22-95C6-A7C6B22273F5}"/>
              </a:ext>
            </a:extLst>
          </p:cNvPr>
          <p:cNvSpPr>
            <a:spLocks noGrp="1"/>
          </p:cNvSpPr>
          <p:nvPr>
            <p:ph type="ftr" sz="quarter" idx="16"/>
          </p:nvPr>
        </p:nvSpPr>
        <p:spPr/>
        <p:txBody>
          <a:bodyPr/>
          <a:lstStyle/>
          <a:p>
            <a:endParaRPr lang="nl-NL"/>
          </a:p>
        </p:txBody>
      </p:sp>
    </p:spTree>
    <p:extLst>
      <p:ext uri="{BB962C8B-B14F-4D97-AF65-F5344CB8AC3E}">
        <p14:creationId xmlns:p14="http://schemas.microsoft.com/office/powerpoint/2010/main" val="8604858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5" name="Tijdelijke aanduiding voor datum 4"/>
          <p:cNvSpPr>
            <a:spLocks noGrp="1"/>
          </p:cNvSpPr>
          <p:nvPr>
            <p:ph type="dt" idx="12"/>
          </p:nvPr>
        </p:nvSpPr>
        <p:spPr/>
        <p:txBody>
          <a:bodyPr/>
          <a:lstStyle/>
          <a:p>
            <a:r>
              <a:rPr lang="nl-NL"/>
              <a:t>Studiereis Mallorca oktober 2017 </a:t>
            </a:r>
          </a:p>
        </p:txBody>
      </p:sp>
      <p:sp>
        <p:nvSpPr>
          <p:cNvPr id="7" name="Tijdelijke aanduiding voor dianummer 6"/>
          <p:cNvSpPr>
            <a:spLocks noGrp="1"/>
          </p:cNvSpPr>
          <p:nvPr>
            <p:ph type="sldNum" sz="quarter" idx="14"/>
          </p:nvPr>
        </p:nvSpPr>
        <p:spPr/>
        <p:txBody>
          <a:bodyPr/>
          <a:lstStyle/>
          <a:p>
            <a:fld id="{FC0EA93B-B61B-4DCF-BE21-5D865DFC29AA}" type="slidenum">
              <a:rPr lang="nl-NL" smtClean="0"/>
              <a:pPr/>
              <a:t>13</a:t>
            </a:fld>
            <a:endParaRPr lang="nl-NL"/>
          </a:p>
        </p:txBody>
      </p:sp>
      <p:sp>
        <p:nvSpPr>
          <p:cNvPr id="8" name="Tijdelijke aanduiding voor koptekst 7"/>
          <p:cNvSpPr>
            <a:spLocks noGrp="1"/>
          </p:cNvSpPr>
          <p:nvPr>
            <p:ph type="hdr" sz="quarter" idx="15"/>
          </p:nvPr>
        </p:nvSpPr>
        <p:spPr/>
        <p:txBody>
          <a:bodyPr/>
          <a:lstStyle/>
          <a:p>
            <a:endParaRPr lang="nl-NL"/>
          </a:p>
        </p:txBody>
      </p:sp>
      <p:sp>
        <p:nvSpPr>
          <p:cNvPr id="4" name="Tijdelijke aanduiding voor voettekst 3">
            <a:extLst>
              <a:ext uri="{FF2B5EF4-FFF2-40B4-BE49-F238E27FC236}">
                <a16:creationId xmlns:a16="http://schemas.microsoft.com/office/drawing/2014/main" xmlns="" id="{7CC085D6-D2C0-4F22-95C6-A7C6B22273F5}"/>
              </a:ext>
            </a:extLst>
          </p:cNvPr>
          <p:cNvSpPr>
            <a:spLocks noGrp="1"/>
          </p:cNvSpPr>
          <p:nvPr>
            <p:ph type="ftr" sz="quarter" idx="16"/>
          </p:nvPr>
        </p:nvSpPr>
        <p:spPr/>
        <p:txBody>
          <a:bodyPr/>
          <a:lstStyle/>
          <a:p>
            <a:endParaRPr lang="nl-NL"/>
          </a:p>
        </p:txBody>
      </p:sp>
    </p:spTree>
    <p:extLst>
      <p:ext uri="{BB962C8B-B14F-4D97-AF65-F5344CB8AC3E}">
        <p14:creationId xmlns:p14="http://schemas.microsoft.com/office/powerpoint/2010/main" val="14594230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135739" y="3308201"/>
            <a:ext cx="6768554" cy="984250"/>
          </a:xfrm>
        </p:spPr>
        <p:txBody>
          <a:bodyPr tIns="0" bIns="0" anchor="b"/>
          <a:lstStyle>
            <a:lvl1pPr algn="ctr">
              <a:defRPr/>
            </a:lvl1pPr>
          </a:lstStyle>
          <a:p>
            <a:pPr lvl="0"/>
            <a:r>
              <a:rPr lang="en-US" noProof="0" dirty="0"/>
              <a:t>Click to edit Master title style</a:t>
            </a:r>
            <a:endParaRPr lang="nl-NL" noProof="0" dirty="0"/>
          </a:p>
        </p:txBody>
      </p:sp>
      <p:sp>
        <p:nvSpPr>
          <p:cNvPr id="3083" name="Rectangle 11"/>
          <p:cNvSpPr>
            <a:spLocks noGrp="1" noChangeArrowheads="1"/>
          </p:cNvSpPr>
          <p:nvPr>
            <p:ph type="subTitle" sz="quarter" idx="1"/>
          </p:nvPr>
        </p:nvSpPr>
        <p:spPr>
          <a:xfrm>
            <a:off x="1135739" y="4292451"/>
            <a:ext cx="6768554" cy="720725"/>
          </a:xfrm>
        </p:spPr>
        <p:txBody>
          <a:bodyPr/>
          <a:lstStyle>
            <a:lvl1pPr algn="ctr">
              <a:defRPr sz="1600">
                <a:solidFill>
                  <a:srgbClr val="8B796F"/>
                </a:solidFill>
              </a:defRPr>
            </a:lvl1pPr>
          </a:lstStyle>
          <a:p>
            <a:pPr lvl="0"/>
            <a:r>
              <a:rPr lang="en-US" noProof="0" dirty="0"/>
              <a:t>Click to edit Master subtitle style</a:t>
            </a:r>
            <a:endParaRPr lang="nl-NL" noProof="0" dirty="0"/>
          </a:p>
        </p:txBody>
      </p:sp>
      <p:pic>
        <p:nvPicPr>
          <p:cNvPr id="5" name="Afbeelding 4" descr="logo-SCG2015-def.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60900" y="1844824"/>
            <a:ext cx="6113345" cy="1049458"/>
          </a:xfrm>
          <a:prstGeom prst="rect">
            <a:avLst/>
          </a:prstGeom>
        </p:spPr>
      </p:pic>
      <p:sp>
        <p:nvSpPr>
          <p:cNvPr id="6" name="Rechthoek 5"/>
          <p:cNvSpPr/>
          <p:nvPr userDrawn="1"/>
        </p:nvSpPr>
        <p:spPr>
          <a:xfrm>
            <a:off x="0" y="-171400"/>
            <a:ext cx="4572000" cy="1440160"/>
          </a:xfrm>
          <a:prstGeom prst="rect">
            <a:avLst/>
          </a:prstGeom>
          <a:solidFill>
            <a:srgbClr val="D3CAC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Rechthoek 6"/>
          <p:cNvSpPr/>
          <p:nvPr userDrawn="1"/>
        </p:nvSpPr>
        <p:spPr>
          <a:xfrm>
            <a:off x="4572000" y="-171400"/>
            <a:ext cx="4582146" cy="1440160"/>
          </a:xfrm>
          <a:prstGeom prst="rect">
            <a:avLst/>
          </a:prstGeom>
          <a:solidFill>
            <a:schemeClr val="tx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8" name="Rechthoek 7"/>
          <p:cNvSpPr/>
          <p:nvPr userDrawn="1"/>
        </p:nvSpPr>
        <p:spPr>
          <a:xfrm>
            <a:off x="0" y="5805264"/>
            <a:ext cx="4572000" cy="1152128"/>
          </a:xfrm>
          <a:prstGeom prst="rect">
            <a:avLst/>
          </a:prstGeom>
          <a:solidFill>
            <a:srgbClr val="33C7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9" name="Rechthoek 8"/>
          <p:cNvSpPr/>
          <p:nvPr userDrawn="1"/>
        </p:nvSpPr>
        <p:spPr>
          <a:xfrm>
            <a:off x="4572000" y="5805264"/>
            <a:ext cx="4582146" cy="1152128"/>
          </a:xfrm>
          <a:prstGeom prst="rect">
            <a:avLst/>
          </a:prstGeom>
          <a:solidFill>
            <a:srgbClr val="8B796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Slide Number Placeholder 3"/>
          <p:cNvSpPr>
            <a:spLocks noGrp="1"/>
          </p:cNvSpPr>
          <p:nvPr>
            <p:ph type="sldNum" sz="quarter" idx="10"/>
          </p:nvPr>
        </p:nvSpPr>
        <p:spPr/>
        <p:txBody>
          <a:bodyPr/>
          <a:lstStyle>
            <a:lvl1pPr>
              <a:defRPr/>
            </a:lvl1pPr>
          </a:lstStyle>
          <a:p>
            <a:fld id="{75525310-2F42-4C37-B050-5336791B5686}" type="slidenum">
              <a:rPr lang="nl-NL"/>
              <a:pPr/>
              <a:t>‹nr.›</a:t>
            </a:fld>
            <a:endParaRPr lang="nl-NL"/>
          </a:p>
        </p:txBody>
      </p:sp>
    </p:spTree>
    <p:extLst>
      <p:ext uri="{BB962C8B-B14F-4D97-AF65-F5344CB8AC3E}">
        <p14:creationId xmlns:p14="http://schemas.microsoft.com/office/powerpoint/2010/main" val="3992111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4988" y="908050"/>
            <a:ext cx="1801812" cy="5257800"/>
          </a:xfrm>
        </p:spPr>
        <p:txBody>
          <a:bodyPr vert="eaVert"/>
          <a:lstStyle/>
          <a:p>
            <a:r>
              <a:rPr lang="en-US"/>
              <a:t>Click to edit Master title style</a:t>
            </a:r>
            <a:endParaRPr lang="nl-NL"/>
          </a:p>
        </p:txBody>
      </p:sp>
      <p:sp>
        <p:nvSpPr>
          <p:cNvPr id="3" name="Vertical Text Placeholder 2"/>
          <p:cNvSpPr>
            <a:spLocks noGrp="1"/>
          </p:cNvSpPr>
          <p:nvPr>
            <p:ph type="body" orient="vert" idx="1"/>
          </p:nvPr>
        </p:nvSpPr>
        <p:spPr>
          <a:xfrm>
            <a:off x="1476375" y="908050"/>
            <a:ext cx="5256213"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Slide Number Placeholder 3"/>
          <p:cNvSpPr>
            <a:spLocks noGrp="1"/>
          </p:cNvSpPr>
          <p:nvPr>
            <p:ph type="sldNum" sz="quarter" idx="10"/>
          </p:nvPr>
        </p:nvSpPr>
        <p:spPr/>
        <p:txBody>
          <a:bodyPr/>
          <a:lstStyle>
            <a:lvl1pPr>
              <a:defRPr/>
            </a:lvl1pPr>
          </a:lstStyle>
          <a:p>
            <a:fld id="{EF58E2A6-9A1F-449B-98A4-ABB1F519E18C}" type="slidenum">
              <a:rPr lang="nl-NL"/>
              <a:pPr/>
              <a:t>‹nr.›</a:t>
            </a:fld>
            <a:endParaRPr lang="nl-NL"/>
          </a:p>
        </p:txBody>
      </p:sp>
    </p:spTree>
    <p:extLst>
      <p:ext uri="{BB962C8B-B14F-4D97-AF65-F5344CB8AC3E}">
        <p14:creationId xmlns:p14="http://schemas.microsoft.com/office/powerpoint/2010/main" val="1215134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Slide Number Placeholder 3"/>
          <p:cNvSpPr>
            <a:spLocks noGrp="1"/>
          </p:cNvSpPr>
          <p:nvPr>
            <p:ph type="sldNum" sz="quarter" idx="10"/>
          </p:nvPr>
        </p:nvSpPr>
        <p:spPr/>
        <p:txBody>
          <a:bodyPr/>
          <a:lstStyle>
            <a:lvl1pPr>
              <a:defRPr/>
            </a:lvl1pPr>
          </a:lstStyle>
          <a:p>
            <a:fld id="{3B253E1D-7086-49F5-872B-302C98ED4AA5}" type="slidenum">
              <a:rPr lang="nl-NL"/>
              <a:pPr/>
              <a:t>‹nr.›</a:t>
            </a:fld>
            <a:endParaRPr lang="nl-NL"/>
          </a:p>
        </p:txBody>
      </p:sp>
    </p:spTree>
    <p:extLst>
      <p:ext uri="{BB962C8B-B14F-4D97-AF65-F5344CB8AC3E}">
        <p14:creationId xmlns:p14="http://schemas.microsoft.com/office/powerpoint/2010/main" val="1871991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nl-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5BEAF4A9-A526-45A9-AF8C-8DA6933C13DA}" type="slidenum">
              <a:rPr lang="nl-NL"/>
              <a:pPr/>
              <a:t>‹nr.›</a:t>
            </a:fld>
            <a:endParaRPr lang="nl-NL"/>
          </a:p>
        </p:txBody>
      </p:sp>
    </p:spTree>
    <p:extLst>
      <p:ext uri="{BB962C8B-B14F-4D97-AF65-F5344CB8AC3E}">
        <p14:creationId xmlns:p14="http://schemas.microsoft.com/office/powerpoint/2010/main" val="281727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Content Placeholder 2"/>
          <p:cNvSpPr>
            <a:spLocks noGrp="1"/>
          </p:cNvSpPr>
          <p:nvPr>
            <p:ph sz="half" idx="1"/>
          </p:nvPr>
        </p:nvSpPr>
        <p:spPr>
          <a:xfrm>
            <a:off x="1476375" y="1628775"/>
            <a:ext cx="3529013" cy="453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Content Placeholder 3"/>
          <p:cNvSpPr>
            <a:spLocks noGrp="1"/>
          </p:cNvSpPr>
          <p:nvPr>
            <p:ph sz="half" idx="2"/>
          </p:nvPr>
        </p:nvSpPr>
        <p:spPr>
          <a:xfrm>
            <a:off x="5157788" y="1628775"/>
            <a:ext cx="3529012" cy="453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Slide Number Placeholder 4"/>
          <p:cNvSpPr>
            <a:spLocks noGrp="1"/>
          </p:cNvSpPr>
          <p:nvPr>
            <p:ph type="sldNum" sz="quarter" idx="10"/>
          </p:nvPr>
        </p:nvSpPr>
        <p:spPr/>
        <p:txBody>
          <a:bodyPr/>
          <a:lstStyle>
            <a:lvl1pPr>
              <a:defRPr/>
            </a:lvl1pPr>
          </a:lstStyle>
          <a:p>
            <a:fld id="{4C76B6E4-C6C1-47C1-9380-CCC2727ED729}" type="slidenum">
              <a:rPr lang="nl-NL"/>
              <a:pPr/>
              <a:t>‹nr.›</a:t>
            </a:fld>
            <a:endParaRPr lang="nl-NL"/>
          </a:p>
        </p:txBody>
      </p:sp>
    </p:spTree>
    <p:extLst>
      <p:ext uri="{BB962C8B-B14F-4D97-AF65-F5344CB8AC3E}">
        <p14:creationId xmlns:p14="http://schemas.microsoft.com/office/powerpoint/2010/main" val="2859363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nl-N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Slide Number Placeholder 6"/>
          <p:cNvSpPr>
            <a:spLocks noGrp="1"/>
          </p:cNvSpPr>
          <p:nvPr>
            <p:ph type="sldNum" sz="quarter" idx="10"/>
          </p:nvPr>
        </p:nvSpPr>
        <p:spPr/>
        <p:txBody>
          <a:bodyPr/>
          <a:lstStyle>
            <a:lvl1pPr>
              <a:defRPr/>
            </a:lvl1pPr>
          </a:lstStyle>
          <a:p>
            <a:fld id="{17026735-7698-45CB-ADA5-546A77BE0EAF}" type="slidenum">
              <a:rPr lang="nl-NL"/>
              <a:pPr/>
              <a:t>‹nr.›</a:t>
            </a:fld>
            <a:endParaRPr lang="nl-NL"/>
          </a:p>
        </p:txBody>
      </p:sp>
    </p:spTree>
    <p:extLst>
      <p:ext uri="{BB962C8B-B14F-4D97-AF65-F5344CB8AC3E}">
        <p14:creationId xmlns:p14="http://schemas.microsoft.com/office/powerpoint/2010/main" val="3297784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Slide Number Placeholder 2"/>
          <p:cNvSpPr>
            <a:spLocks noGrp="1"/>
          </p:cNvSpPr>
          <p:nvPr>
            <p:ph type="sldNum" sz="quarter" idx="10"/>
          </p:nvPr>
        </p:nvSpPr>
        <p:spPr/>
        <p:txBody>
          <a:bodyPr/>
          <a:lstStyle>
            <a:lvl1pPr>
              <a:defRPr/>
            </a:lvl1pPr>
          </a:lstStyle>
          <a:p>
            <a:fld id="{98ED2384-3C34-4107-A412-9C799F6E47EE}" type="slidenum">
              <a:rPr lang="nl-NL"/>
              <a:pPr/>
              <a:t>‹nr.›</a:t>
            </a:fld>
            <a:endParaRPr lang="nl-NL"/>
          </a:p>
        </p:txBody>
      </p:sp>
    </p:spTree>
    <p:extLst>
      <p:ext uri="{BB962C8B-B14F-4D97-AF65-F5344CB8AC3E}">
        <p14:creationId xmlns:p14="http://schemas.microsoft.com/office/powerpoint/2010/main" val="3036720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2443D98A-8871-4105-8C36-D17258F978E2}" type="slidenum">
              <a:rPr lang="nl-NL"/>
              <a:pPr/>
              <a:t>‹nr.›</a:t>
            </a:fld>
            <a:endParaRPr lang="nl-NL"/>
          </a:p>
        </p:txBody>
      </p:sp>
    </p:spTree>
    <p:extLst>
      <p:ext uri="{BB962C8B-B14F-4D97-AF65-F5344CB8AC3E}">
        <p14:creationId xmlns:p14="http://schemas.microsoft.com/office/powerpoint/2010/main" val="3726461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nl-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0923FB16-8C75-4DF9-AA40-D5CEA9C30F32}" type="slidenum">
              <a:rPr lang="nl-NL"/>
              <a:pPr/>
              <a:t>‹nr.›</a:t>
            </a:fld>
            <a:endParaRPr lang="nl-NL"/>
          </a:p>
        </p:txBody>
      </p:sp>
    </p:spTree>
    <p:extLst>
      <p:ext uri="{BB962C8B-B14F-4D97-AF65-F5344CB8AC3E}">
        <p14:creationId xmlns:p14="http://schemas.microsoft.com/office/powerpoint/2010/main" val="1039360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nl-N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nl-NL"/>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D5B3A1AD-B0ED-4379-AFCF-55D30FF47D0C}" type="slidenum">
              <a:rPr lang="nl-NL"/>
              <a:pPr/>
              <a:t>‹nr.›</a:t>
            </a:fld>
            <a:endParaRPr lang="nl-NL"/>
          </a:p>
        </p:txBody>
      </p:sp>
    </p:spTree>
    <p:extLst>
      <p:ext uri="{BB962C8B-B14F-4D97-AF65-F5344CB8AC3E}">
        <p14:creationId xmlns:p14="http://schemas.microsoft.com/office/powerpoint/2010/main" val="174072336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115616" y="1339552"/>
            <a:ext cx="7200800" cy="6524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nl-NL" dirty="0"/>
              <a:t>Slide Titel</a:t>
            </a:r>
          </a:p>
        </p:txBody>
      </p:sp>
      <p:sp>
        <p:nvSpPr>
          <p:cNvPr id="1027" name="Rectangle 3"/>
          <p:cNvSpPr>
            <a:spLocks noGrp="1" noChangeArrowheads="1"/>
          </p:cNvSpPr>
          <p:nvPr>
            <p:ph type="body" idx="1"/>
          </p:nvPr>
        </p:nvSpPr>
        <p:spPr bwMode="auto">
          <a:xfrm>
            <a:off x="1115616" y="2060277"/>
            <a:ext cx="7210425" cy="44650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dirty="0"/>
              <a:t>Eerste niveau</a:t>
            </a:r>
          </a:p>
          <a:p>
            <a:pPr lvl="1"/>
            <a:r>
              <a:rPr lang="nl-NL" dirty="0"/>
              <a:t>Tweede niveau</a:t>
            </a:r>
          </a:p>
          <a:p>
            <a:pPr lvl="2"/>
            <a:r>
              <a:rPr lang="nl-NL" dirty="0"/>
              <a:t>Derde niveau</a:t>
            </a:r>
          </a:p>
          <a:p>
            <a:pPr lvl="3"/>
            <a:r>
              <a:rPr lang="nl-NL" dirty="0"/>
              <a:t>Vierde niveau</a:t>
            </a:r>
          </a:p>
          <a:p>
            <a:pPr lvl="4"/>
            <a:r>
              <a:rPr lang="nl-NL" dirty="0"/>
              <a:t>Vijfde niveau</a:t>
            </a:r>
          </a:p>
          <a:p>
            <a:pPr lvl="4"/>
            <a:endParaRPr lang="nl-NL" dirty="0"/>
          </a:p>
          <a:p>
            <a:pPr lvl="0"/>
            <a:r>
              <a:rPr lang="nl-NL" dirty="0"/>
              <a:t>Tekst op </a:t>
            </a:r>
            <a:r>
              <a:rPr lang="nl-NL" dirty="0" err="1"/>
              <a:t>nivo</a:t>
            </a:r>
            <a:r>
              <a:rPr lang="nl-NL" dirty="0"/>
              <a:t> 1 die gewoon doorloopt springt niet in, alle andere </a:t>
            </a:r>
            <a:r>
              <a:rPr lang="nl-NL" dirty="0" err="1"/>
              <a:t>nivo’s</a:t>
            </a:r>
            <a:r>
              <a:rPr lang="nl-NL" dirty="0"/>
              <a:t> wel.</a:t>
            </a:r>
          </a:p>
        </p:txBody>
      </p:sp>
      <p:sp>
        <p:nvSpPr>
          <p:cNvPr id="1031" name="Rectangle 7"/>
          <p:cNvSpPr>
            <a:spLocks noGrp="1" noChangeArrowheads="1"/>
          </p:cNvSpPr>
          <p:nvPr>
            <p:ph type="sldNum" sz="quarter" idx="4"/>
          </p:nvPr>
        </p:nvSpPr>
        <p:spPr bwMode="auto">
          <a:xfrm>
            <a:off x="675888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1">
                <a:solidFill>
                  <a:schemeClr val="folHlink"/>
                </a:solidFill>
              </a:defRPr>
            </a:lvl1pPr>
          </a:lstStyle>
          <a:p>
            <a:fld id="{E53450DC-8064-4608-894D-913427C5A5E0}" type="slidenum">
              <a:rPr lang="nl-NL" smtClean="0"/>
              <a:pPr/>
              <a:t>‹nr.›</a:t>
            </a:fld>
            <a:endParaRPr lang="nl-NL" dirty="0"/>
          </a:p>
        </p:txBody>
      </p:sp>
      <p:pic>
        <p:nvPicPr>
          <p:cNvPr id="2" name="Afbeelding 1" descr="logo-SCG2015-def.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429340" y="407784"/>
            <a:ext cx="4176464" cy="716960"/>
          </a:xfrm>
          <a:prstGeom prst="rect">
            <a:avLst/>
          </a:prstGeom>
        </p:spPr>
      </p:pic>
      <p:sp>
        <p:nvSpPr>
          <p:cNvPr id="3" name="Rechthoek 2"/>
          <p:cNvSpPr/>
          <p:nvPr userDrawn="1"/>
        </p:nvSpPr>
        <p:spPr>
          <a:xfrm>
            <a:off x="0" y="-171400"/>
            <a:ext cx="4572000" cy="432048"/>
          </a:xfrm>
          <a:prstGeom prst="rect">
            <a:avLst/>
          </a:prstGeom>
          <a:solidFill>
            <a:srgbClr val="D3CAC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8" name="Rechthoek 7"/>
          <p:cNvSpPr/>
          <p:nvPr userDrawn="1"/>
        </p:nvSpPr>
        <p:spPr>
          <a:xfrm>
            <a:off x="4572000" y="-171400"/>
            <a:ext cx="4582146" cy="432048"/>
          </a:xfrm>
          <a:prstGeom prst="rect">
            <a:avLst/>
          </a:prstGeom>
          <a:solidFill>
            <a:schemeClr val="tx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9" name="Rechthoek 8"/>
          <p:cNvSpPr/>
          <p:nvPr userDrawn="1"/>
        </p:nvSpPr>
        <p:spPr>
          <a:xfrm>
            <a:off x="0" y="6689124"/>
            <a:ext cx="4572000" cy="268268"/>
          </a:xfrm>
          <a:prstGeom prst="rect">
            <a:avLst/>
          </a:prstGeom>
          <a:solidFill>
            <a:srgbClr val="33C7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0" name="Rechthoek 9"/>
          <p:cNvSpPr/>
          <p:nvPr userDrawn="1"/>
        </p:nvSpPr>
        <p:spPr>
          <a:xfrm>
            <a:off x="4572000" y="6689124"/>
            <a:ext cx="4582146" cy="268268"/>
          </a:xfrm>
          <a:prstGeom prst="rect">
            <a:avLst/>
          </a:prstGeom>
          <a:solidFill>
            <a:srgbClr val="8B796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eaLnBrk="1" fontAlgn="base" hangingPunct="1">
        <a:spcBef>
          <a:spcPct val="0"/>
        </a:spcBef>
        <a:spcAft>
          <a:spcPct val="0"/>
        </a:spcAft>
        <a:defRPr sz="2400" b="1">
          <a:solidFill>
            <a:srgbClr val="35C5AA"/>
          </a:solidFill>
          <a:latin typeface="+mj-lt"/>
          <a:ea typeface="+mj-ea"/>
          <a:cs typeface="+mj-cs"/>
        </a:defRPr>
      </a:lvl1pPr>
      <a:lvl2pPr algn="l" rtl="0" eaLnBrk="1" fontAlgn="base" hangingPunct="1">
        <a:spcBef>
          <a:spcPct val="0"/>
        </a:spcBef>
        <a:spcAft>
          <a:spcPct val="0"/>
        </a:spcAft>
        <a:defRPr sz="2400" b="1">
          <a:solidFill>
            <a:schemeClr val="tx2"/>
          </a:solidFill>
          <a:latin typeface="Verdana" pitchFamily="34" charset="0"/>
        </a:defRPr>
      </a:lvl2pPr>
      <a:lvl3pPr algn="l" rtl="0" eaLnBrk="1" fontAlgn="base" hangingPunct="1">
        <a:spcBef>
          <a:spcPct val="0"/>
        </a:spcBef>
        <a:spcAft>
          <a:spcPct val="0"/>
        </a:spcAft>
        <a:defRPr sz="2400" b="1">
          <a:solidFill>
            <a:schemeClr val="tx2"/>
          </a:solidFill>
          <a:latin typeface="Verdana" pitchFamily="34" charset="0"/>
        </a:defRPr>
      </a:lvl3pPr>
      <a:lvl4pPr algn="l" rtl="0" eaLnBrk="1" fontAlgn="base" hangingPunct="1">
        <a:spcBef>
          <a:spcPct val="0"/>
        </a:spcBef>
        <a:spcAft>
          <a:spcPct val="0"/>
        </a:spcAft>
        <a:defRPr sz="2400" b="1">
          <a:solidFill>
            <a:schemeClr val="tx2"/>
          </a:solidFill>
          <a:latin typeface="Verdana" pitchFamily="34" charset="0"/>
        </a:defRPr>
      </a:lvl4pPr>
      <a:lvl5pPr algn="l" rtl="0" eaLnBrk="1" fontAlgn="base" hangingPunct="1">
        <a:spcBef>
          <a:spcPct val="0"/>
        </a:spcBef>
        <a:spcAft>
          <a:spcPct val="0"/>
        </a:spcAft>
        <a:defRPr sz="2400" b="1">
          <a:solidFill>
            <a:schemeClr val="tx2"/>
          </a:solidFill>
          <a:latin typeface="Verdana" pitchFamily="34" charset="0"/>
        </a:defRPr>
      </a:lvl5pPr>
      <a:lvl6pPr marL="457200" algn="l" rtl="0" eaLnBrk="1" fontAlgn="base" hangingPunct="1">
        <a:spcBef>
          <a:spcPct val="0"/>
        </a:spcBef>
        <a:spcAft>
          <a:spcPct val="0"/>
        </a:spcAft>
        <a:defRPr sz="2400" b="1">
          <a:solidFill>
            <a:schemeClr val="tx2"/>
          </a:solidFill>
          <a:latin typeface="Verdana" pitchFamily="34" charset="0"/>
        </a:defRPr>
      </a:lvl6pPr>
      <a:lvl7pPr marL="914400" algn="l" rtl="0" eaLnBrk="1" fontAlgn="base" hangingPunct="1">
        <a:spcBef>
          <a:spcPct val="0"/>
        </a:spcBef>
        <a:spcAft>
          <a:spcPct val="0"/>
        </a:spcAft>
        <a:defRPr sz="2400" b="1">
          <a:solidFill>
            <a:schemeClr val="tx2"/>
          </a:solidFill>
          <a:latin typeface="Verdana" pitchFamily="34" charset="0"/>
        </a:defRPr>
      </a:lvl7pPr>
      <a:lvl8pPr marL="1371600" algn="l" rtl="0" eaLnBrk="1" fontAlgn="base" hangingPunct="1">
        <a:spcBef>
          <a:spcPct val="0"/>
        </a:spcBef>
        <a:spcAft>
          <a:spcPct val="0"/>
        </a:spcAft>
        <a:defRPr sz="2400" b="1">
          <a:solidFill>
            <a:schemeClr val="tx2"/>
          </a:solidFill>
          <a:latin typeface="Verdana" pitchFamily="34" charset="0"/>
        </a:defRPr>
      </a:lvl8pPr>
      <a:lvl9pPr marL="1828800" algn="l" rtl="0" eaLnBrk="1" fontAlgn="base" hangingPunct="1">
        <a:spcBef>
          <a:spcPct val="0"/>
        </a:spcBef>
        <a:spcAft>
          <a:spcPct val="0"/>
        </a:spcAft>
        <a:defRPr sz="2400" b="1">
          <a:solidFill>
            <a:schemeClr val="tx2"/>
          </a:solidFill>
          <a:latin typeface="Verdana" pitchFamily="34" charset="0"/>
        </a:defRPr>
      </a:lvl9pPr>
    </p:titleStyle>
    <p:bodyStyle>
      <a:lvl1pPr algn="l" rtl="0" eaLnBrk="1" fontAlgn="base" hangingPunct="1">
        <a:spcBef>
          <a:spcPct val="20000"/>
        </a:spcBef>
        <a:spcAft>
          <a:spcPct val="0"/>
        </a:spcAft>
        <a:buClr>
          <a:schemeClr val="tx2"/>
        </a:buClr>
        <a:defRPr sz="2000">
          <a:solidFill>
            <a:schemeClr val="tx1"/>
          </a:solidFill>
          <a:latin typeface="+mn-lt"/>
          <a:ea typeface="+mn-ea"/>
          <a:cs typeface="+mn-cs"/>
        </a:defRPr>
      </a:lvl1pPr>
      <a:lvl2pPr marL="742950" indent="-285750" algn="l" rtl="0" eaLnBrk="1" fontAlgn="base" hangingPunct="1">
        <a:spcBef>
          <a:spcPct val="20000"/>
        </a:spcBef>
        <a:spcAft>
          <a:spcPct val="0"/>
        </a:spcAft>
        <a:buClr>
          <a:srgbClr val="35C5AA"/>
        </a:buClr>
        <a:buChar char="•"/>
        <a:defRPr>
          <a:solidFill>
            <a:schemeClr val="tx1"/>
          </a:solidFill>
          <a:latin typeface="+mn-lt"/>
        </a:defRPr>
      </a:lvl2pPr>
      <a:lvl3pPr marL="1143000" indent="-228600" algn="l" rtl="0" eaLnBrk="1" fontAlgn="base" hangingPunct="1">
        <a:spcBef>
          <a:spcPct val="20000"/>
        </a:spcBef>
        <a:spcAft>
          <a:spcPct val="0"/>
        </a:spcAft>
        <a:buClr>
          <a:srgbClr val="35C5AA"/>
        </a:buClr>
        <a:buChar char="•"/>
        <a:defRPr sz="1600">
          <a:solidFill>
            <a:schemeClr val="tx1"/>
          </a:solidFill>
          <a:latin typeface="+mn-lt"/>
        </a:defRPr>
      </a:lvl3pPr>
      <a:lvl4pPr marL="1600200" indent="-228600" algn="l" rtl="0" eaLnBrk="1" fontAlgn="base" hangingPunct="1">
        <a:spcBef>
          <a:spcPct val="20000"/>
        </a:spcBef>
        <a:spcAft>
          <a:spcPct val="0"/>
        </a:spcAft>
        <a:buClr>
          <a:srgbClr val="35C5AA"/>
        </a:buClr>
        <a:buChar char="•"/>
        <a:defRPr sz="1400">
          <a:solidFill>
            <a:schemeClr val="tx1"/>
          </a:solidFill>
          <a:latin typeface="+mn-lt"/>
        </a:defRPr>
      </a:lvl4pPr>
      <a:lvl5pPr marL="2057400" indent="-228600" algn="l" rtl="0" eaLnBrk="1" fontAlgn="base" hangingPunct="1">
        <a:spcBef>
          <a:spcPct val="20000"/>
        </a:spcBef>
        <a:spcAft>
          <a:spcPct val="0"/>
        </a:spcAft>
        <a:buClr>
          <a:srgbClr val="35C5AA"/>
        </a:buClr>
        <a:buChar char="•"/>
        <a:defRPr sz="1400">
          <a:solidFill>
            <a:schemeClr val="tx1"/>
          </a:solidFill>
          <a:latin typeface="+mn-lt"/>
        </a:defRPr>
      </a:lvl5pPr>
      <a:lvl6pPr marL="2514600" indent="-228600" algn="l" rtl="0" eaLnBrk="1" fontAlgn="base" hangingPunct="1">
        <a:spcBef>
          <a:spcPct val="20000"/>
        </a:spcBef>
        <a:spcAft>
          <a:spcPct val="0"/>
        </a:spcAft>
        <a:buClr>
          <a:schemeClr val="tx2"/>
        </a:buClr>
        <a:buChar char="•"/>
        <a:defRPr sz="1400">
          <a:solidFill>
            <a:schemeClr val="tx1"/>
          </a:solidFill>
          <a:latin typeface="+mn-lt"/>
        </a:defRPr>
      </a:lvl6pPr>
      <a:lvl7pPr marL="2971800" indent="-228600" algn="l" rtl="0" eaLnBrk="1" fontAlgn="base" hangingPunct="1">
        <a:spcBef>
          <a:spcPct val="20000"/>
        </a:spcBef>
        <a:spcAft>
          <a:spcPct val="0"/>
        </a:spcAft>
        <a:buClr>
          <a:schemeClr val="tx2"/>
        </a:buClr>
        <a:buChar char="•"/>
        <a:defRPr sz="1400">
          <a:solidFill>
            <a:schemeClr val="tx1"/>
          </a:solidFill>
          <a:latin typeface="+mn-lt"/>
        </a:defRPr>
      </a:lvl7pPr>
      <a:lvl8pPr marL="3429000" indent="-228600" algn="l" rtl="0" eaLnBrk="1" fontAlgn="base" hangingPunct="1">
        <a:spcBef>
          <a:spcPct val="20000"/>
        </a:spcBef>
        <a:spcAft>
          <a:spcPct val="0"/>
        </a:spcAft>
        <a:buClr>
          <a:schemeClr val="tx2"/>
        </a:buClr>
        <a:buChar char="•"/>
        <a:defRPr sz="1400">
          <a:solidFill>
            <a:schemeClr val="tx1"/>
          </a:solidFill>
          <a:latin typeface="+mn-lt"/>
        </a:defRPr>
      </a:lvl8pPr>
      <a:lvl9pPr marL="3886200" indent="-228600" algn="l" rtl="0" eaLnBrk="1" fontAlgn="base" hangingPunct="1">
        <a:spcBef>
          <a:spcPct val="20000"/>
        </a:spcBef>
        <a:spcAft>
          <a:spcPct val="0"/>
        </a:spcAft>
        <a:buClr>
          <a:schemeClr val="tx2"/>
        </a:buClr>
        <a:buChar char="•"/>
        <a:defRPr sz="14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tm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openxmlformats.org/officeDocument/2006/relationships/image" Target="../media/image8.tm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split-online.nl/kennisbank"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tmp"/></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tmp"/></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tmp"/></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tmp"/></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hyperlink" Target="mailto:cvandervegt@sliepenbeekvancoolwijk.n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tmp"/></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m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sz="quarter" idx="1"/>
          </p:nvPr>
        </p:nvSpPr>
        <p:spPr>
          <a:xfrm>
            <a:off x="1187624" y="3400091"/>
            <a:ext cx="6768554" cy="1800894"/>
          </a:xfrm>
        </p:spPr>
        <p:txBody>
          <a:bodyPr/>
          <a:lstStyle/>
          <a:p>
            <a:r>
              <a:rPr lang="nl-NL" sz="2000" b="1" dirty="0"/>
              <a:t/>
            </a:r>
            <a:br>
              <a:rPr lang="nl-NL" sz="2000" b="1" dirty="0"/>
            </a:br>
            <a:r>
              <a:rPr lang="nl-NL" sz="2000" b="1" dirty="0"/>
              <a:t>SPLIT ONLINE CONGRES 2017</a:t>
            </a:r>
          </a:p>
          <a:p>
            <a:r>
              <a:rPr lang="nl-NL" sz="2000" b="1" dirty="0"/>
              <a:t/>
            </a:r>
            <a:br>
              <a:rPr lang="nl-NL" sz="2000" b="1" dirty="0"/>
            </a:br>
            <a:r>
              <a:rPr lang="nl-NL" sz="2000" b="1" dirty="0"/>
              <a:t>Rob van Coolwijk</a:t>
            </a:r>
          </a:p>
        </p:txBody>
      </p:sp>
      <p:sp>
        <p:nvSpPr>
          <p:cNvPr id="32772" name="Rectangle 4"/>
          <p:cNvSpPr>
            <a:spLocks noChangeArrowheads="1"/>
          </p:cNvSpPr>
          <p:nvPr/>
        </p:nvSpPr>
        <p:spPr bwMode="auto">
          <a:xfrm>
            <a:off x="3924300" y="4300538"/>
            <a:ext cx="4678363"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base">
              <a:spcBef>
                <a:spcPct val="0"/>
              </a:spcBef>
              <a:spcAft>
                <a:spcPct val="0"/>
              </a:spcAft>
            </a:pPr>
            <a:endParaRPr lang="nl-NL" sz="1600" b="1" dirty="0">
              <a:solidFill>
                <a:srgbClr val="7F6F65"/>
              </a:solidFill>
              <a:latin typeface="Verdana" pitchFamily="34" charset="0"/>
            </a:endParaRPr>
          </a:p>
        </p:txBody>
      </p:sp>
    </p:spTree>
    <p:extLst>
      <p:ext uri="{BB962C8B-B14F-4D97-AF65-F5344CB8AC3E}">
        <p14:creationId xmlns:p14="http://schemas.microsoft.com/office/powerpoint/2010/main" val="34251409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87D00B8E-3FB4-401A-87E9-91DCAA2B32C7}"/>
              </a:ext>
            </a:extLst>
          </p:cNvPr>
          <p:cNvSpPr>
            <a:spLocks noGrp="1"/>
          </p:cNvSpPr>
          <p:nvPr>
            <p:ph type="title"/>
          </p:nvPr>
        </p:nvSpPr>
        <p:spPr/>
        <p:txBody>
          <a:bodyPr/>
          <a:lstStyle/>
          <a:p>
            <a:endParaRPr lang="nl-NL"/>
          </a:p>
        </p:txBody>
      </p:sp>
      <p:pic>
        <p:nvPicPr>
          <p:cNvPr id="7" name="Tijdelijke aanduiding voor inhoud 6" descr="Oproep aan Den Haag: haast maken met aanpassen partneralimentatie - RTL Nieuws - Mozilla Firefox">
            <a:extLst>
              <a:ext uri="{FF2B5EF4-FFF2-40B4-BE49-F238E27FC236}">
                <a16:creationId xmlns:a16="http://schemas.microsoft.com/office/drawing/2014/main" xmlns="" id="{BCE20AF6-878B-4B3C-9D38-40F4F5B7A47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48880" y="-675456"/>
            <a:ext cx="15709746" cy="8568952"/>
          </a:xfrm>
        </p:spPr>
      </p:pic>
    </p:spTree>
    <p:extLst>
      <p:ext uri="{BB962C8B-B14F-4D97-AF65-F5344CB8AC3E}">
        <p14:creationId xmlns:p14="http://schemas.microsoft.com/office/powerpoint/2010/main" val="5865655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8" name="Rectangle 6"/>
          <p:cNvSpPr>
            <a:spLocks noGrp="1" noChangeArrowheads="1"/>
          </p:cNvSpPr>
          <p:nvPr>
            <p:ph type="title"/>
          </p:nvPr>
        </p:nvSpPr>
        <p:spPr>
          <a:xfrm>
            <a:off x="1044326" y="1628800"/>
            <a:ext cx="7056066" cy="524304"/>
          </a:xfrm>
        </p:spPr>
        <p:txBody>
          <a:bodyPr/>
          <a:lstStyle/>
          <a:p>
            <a:r>
              <a:rPr lang="nl-NL" dirty="0">
                <a:solidFill>
                  <a:srgbClr val="35C5AA"/>
                </a:solidFill>
              </a:rPr>
              <a:t>“Vooral je best doen”</a:t>
            </a:r>
          </a:p>
        </p:txBody>
      </p:sp>
      <p:sp>
        <p:nvSpPr>
          <p:cNvPr id="33799" name="Rectangle 7"/>
          <p:cNvSpPr>
            <a:spLocks noGrp="1" noChangeArrowheads="1"/>
          </p:cNvSpPr>
          <p:nvPr>
            <p:ph type="body" idx="1"/>
          </p:nvPr>
        </p:nvSpPr>
        <p:spPr>
          <a:xfrm>
            <a:off x="1043608" y="2307154"/>
            <a:ext cx="7210425" cy="4628670"/>
          </a:xfrm>
        </p:spPr>
        <p:txBody>
          <a:bodyPr/>
          <a:lstStyle/>
          <a:p>
            <a:pPr marL="381000" indent="-381000">
              <a:buClr>
                <a:srgbClr val="35C5AA"/>
              </a:buClr>
              <a:buFont typeface="Arial" pitchFamily="34" charset="0"/>
              <a:buChar char="•"/>
            </a:pPr>
            <a:r>
              <a:rPr lang="nl-NL" sz="1800" b="1" dirty="0">
                <a:solidFill>
                  <a:srgbClr val="8B796F"/>
                </a:solidFill>
              </a:rPr>
              <a:t>Artikel 1:157 lid 1 BW:</a:t>
            </a:r>
          </a:p>
          <a:p>
            <a:pPr marL="381000" indent="-381000">
              <a:buClr>
                <a:srgbClr val="35C5AA"/>
              </a:buClr>
              <a:buFont typeface="Arial" pitchFamily="34" charset="0"/>
              <a:buChar char="•"/>
            </a:pPr>
            <a:endParaRPr lang="nl-NL" sz="1800" b="1" dirty="0">
              <a:solidFill>
                <a:srgbClr val="8B796F"/>
              </a:solidFill>
            </a:endParaRPr>
          </a:p>
          <a:p>
            <a:pPr>
              <a:buClr>
                <a:srgbClr val="35C5AA"/>
              </a:buClr>
            </a:pPr>
            <a:r>
              <a:rPr lang="nl-NL" sz="1800" b="1" dirty="0"/>
              <a:t>“De rechter kan bij de echtscheidingsbeschikking of bij latere uitspraak aan de echtgenoot die niet voldoende inkomsten tot zijn levensonderhoud heeft, noch zich in redelijkheid kan verwerven, op diens verzoek ten laste van de andere echtgenoot een uitkering tot levensonderhoud toekennen.”</a:t>
            </a:r>
            <a:endParaRPr lang="nl-NL" sz="1800" b="1" dirty="0">
              <a:solidFill>
                <a:srgbClr val="8B796F"/>
              </a:solidFill>
            </a:endParaRPr>
          </a:p>
        </p:txBody>
      </p:sp>
    </p:spTree>
    <p:extLst>
      <p:ext uri="{BB962C8B-B14F-4D97-AF65-F5344CB8AC3E}">
        <p14:creationId xmlns:p14="http://schemas.microsoft.com/office/powerpoint/2010/main" val="21647431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8" name="Rectangle 6"/>
          <p:cNvSpPr>
            <a:spLocks noGrp="1" noChangeArrowheads="1"/>
          </p:cNvSpPr>
          <p:nvPr>
            <p:ph type="title"/>
          </p:nvPr>
        </p:nvSpPr>
        <p:spPr>
          <a:xfrm>
            <a:off x="1044326" y="1628800"/>
            <a:ext cx="7056066" cy="524304"/>
          </a:xfrm>
        </p:spPr>
        <p:txBody>
          <a:bodyPr/>
          <a:lstStyle/>
          <a:p>
            <a:r>
              <a:rPr lang="nl-NL" dirty="0">
                <a:solidFill>
                  <a:srgbClr val="35C5AA"/>
                </a:solidFill>
              </a:rPr>
              <a:t>“Vooral je best doen”</a:t>
            </a:r>
          </a:p>
        </p:txBody>
      </p:sp>
      <p:sp>
        <p:nvSpPr>
          <p:cNvPr id="33799" name="Rectangle 7"/>
          <p:cNvSpPr>
            <a:spLocks noGrp="1" noChangeArrowheads="1"/>
          </p:cNvSpPr>
          <p:nvPr>
            <p:ph type="body" idx="1"/>
          </p:nvPr>
        </p:nvSpPr>
        <p:spPr>
          <a:xfrm>
            <a:off x="1043608" y="2307154"/>
            <a:ext cx="7210425" cy="4628670"/>
          </a:xfrm>
        </p:spPr>
        <p:txBody>
          <a:bodyPr/>
          <a:lstStyle/>
          <a:p>
            <a:pPr marL="381000" indent="-381000">
              <a:buClr>
                <a:srgbClr val="35C5AA"/>
              </a:buClr>
              <a:buFont typeface="Arial" pitchFamily="34" charset="0"/>
              <a:buChar char="•"/>
            </a:pPr>
            <a:r>
              <a:rPr lang="nl-NL" sz="1800" b="1" dirty="0">
                <a:solidFill>
                  <a:srgbClr val="8B796F"/>
                </a:solidFill>
              </a:rPr>
              <a:t>Artikel 1:157 lid 3 BW:</a:t>
            </a:r>
          </a:p>
          <a:p>
            <a:pPr marL="381000" indent="-381000">
              <a:buClr>
                <a:srgbClr val="35C5AA"/>
              </a:buClr>
              <a:buFont typeface="Arial" pitchFamily="34" charset="0"/>
              <a:buChar char="•"/>
            </a:pPr>
            <a:endParaRPr lang="nl-NL" sz="1800" b="1" dirty="0">
              <a:solidFill>
                <a:srgbClr val="8B796F"/>
              </a:solidFill>
            </a:endParaRPr>
          </a:p>
          <a:p>
            <a:pPr>
              <a:buClr>
                <a:srgbClr val="35C5AA"/>
              </a:buClr>
            </a:pPr>
            <a:r>
              <a:rPr lang="nl-NL" sz="1800" b="1" dirty="0" smtClean="0"/>
              <a:t>“De </a:t>
            </a:r>
            <a:r>
              <a:rPr lang="nl-NL" sz="1800" b="1" dirty="0"/>
              <a:t>rechter kan op verzoek van één van de echtgenoten de uitkering toekennen onder vaststelling van voorwaarden en van een termijn. Deze vaststelling kan niet ten gevolge hebben dat de uitkering later eindigt dan twaalf jaren na de datum van inschrijving van de beschikking in de registers van de burgerlijke stand.”</a:t>
            </a:r>
            <a:endParaRPr lang="nl-NL" sz="1800" b="1" dirty="0">
              <a:solidFill>
                <a:srgbClr val="8B796F"/>
              </a:solidFill>
            </a:endParaRPr>
          </a:p>
        </p:txBody>
      </p:sp>
    </p:spTree>
    <p:extLst>
      <p:ext uri="{BB962C8B-B14F-4D97-AF65-F5344CB8AC3E}">
        <p14:creationId xmlns:p14="http://schemas.microsoft.com/office/powerpoint/2010/main" val="20038015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8" name="Rectangle 6"/>
          <p:cNvSpPr>
            <a:spLocks noGrp="1" noChangeArrowheads="1"/>
          </p:cNvSpPr>
          <p:nvPr>
            <p:ph type="title"/>
          </p:nvPr>
        </p:nvSpPr>
        <p:spPr>
          <a:xfrm>
            <a:off x="1044326" y="1628800"/>
            <a:ext cx="7056066" cy="524304"/>
          </a:xfrm>
        </p:spPr>
        <p:txBody>
          <a:bodyPr/>
          <a:lstStyle/>
          <a:p>
            <a:r>
              <a:rPr lang="nl-NL" dirty="0">
                <a:solidFill>
                  <a:srgbClr val="35C5AA"/>
                </a:solidFill>
              </a:rPr>
              <a:t>“Vooral je best doen”</a:t>
            </a:r>
          </a:p>
        </p:txBody>
      </p:sp>
      <p:sp>
        <p:nvSpPr>
          <p:cNvPr id="33799" name="Rectangle 7"/>
          <p:cNvSpPr>
            <a:spLocks noGrp="1" noChangeArrowheads="1"/>
          </p:cNvSpPr>
          <p:nvPr>
            <p:ph type="body" idx="1"/>
          </p:nvPr>
        </p:nvSpPr>
        <p:spPr>
          <a:xfrm>
            <a:off x="1043608" y="2307154"/>
            <a:ext cx="7210425" cy="4628670"/>
          </a:xfrm>
        </p:spPr>
        <p:txBody>
          <a:bodyPr/>
          <a:lstStyle/>
          <a:p>
            <a:pPr marL="381000" indent="-381000">
              <a:buClr>
                <a:srgbClr val="35C5AA"/>
              </a:buClr>
              <a:buFont typeface="Arial" pitchFamily="34" charset="0"/>
              <a:buChar char="•"/>
            </a:pPr>
            <a:r>
              <a:rPr lang="nl-NL" sz="1800" b="1" dirty="0">
                <a:solidFill>
                  <a:srgbClr val="8B796F"/>
                </a:solidFill>
              </a:rPr>
              <a:t>Artikel 1:157 lid 4 BW</a:t>
            </a:r>
            <a:r>
              <a:rPr lang="nl-NL" sz="1800" b="1" dirty="0" smtClean="0">
                <a:solidFill>
                  <a:srgbClr val="8B796F"/>
                </a:solidFill>
              </a:rPr>
              <a:t>:</a:t>
            </a:r>
            <a:endParaRPr lang="nl-NL" sz="1800" b="1" dirty="0">
              <a:solidFill>
                <a:srgbClr val="8B796F"/>
              </a:solidFill>
            </a:endParaRPr>
          </a:p>
          <a:p>
            <a:pPr>
              <a:buClr>
                <a:srgbClr val="35C5AA"/>
              </a:buClr>
            </a:pPr>
            <a:endParaRPr lang="nl-NL" sz="1800" b="1" dirty="0" smtClean="0"/>
          </a:p>
          <a:p>
            <a:pPr>
              <a:buClr>
                <a:srgbClr val="35C5AA"/>
              </a:buClr>
            </a:pPr>
            <a:r>
              <a:rPr lang="nl-NL" sz="1800" b="1" dirty="0" smtClean="0"/>
              <a:t>“</a:t>
            </a:r>
            <a:r>
              <a:rPr lang="nl-NL" sz="1800" b="1" dirty="0"/>
              <a:t>Indien de rechter geen termijn heeft vastgesteld, eindigt de verplichting tot levensonderhoud van rechtswege na het verstrijken van een termijn van twaalf jaren, die aanvangt op de datum van inschrijving van de beschikking in de registers van de burgerlijke stand.”</a:t>
            </a:r>
            <a:endParaRPr lang="nl-NL" sz="1800" b="1" dirty="0">
              <a:solidFill>
                <a:srgbClr val="8B796F"/>
              </a:solidFill>
            </a:endParaRPr>
          </a:p>
        </p:txBody>
      </p:sp>
    </p:spTree>
    <p:extLst>
      <p:ext uri="{BB962C8B-B14F-4D97-AF65-F5344CB8AC3E}">
        <p14:creationId xmlns:p14="http://schemas.microsoft.com/office/powerpoint/2010/main" val="22773381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8" name="Rectangle 6"/>
          <p:cNvSpPr>
            <a:spLocks noGrp="1" noChangeArrowheads="1"/>
          </p:cNvSpPr>
          <p:nvPr>
            <p:ph type="title"/>
          </p:nvPr>
        </p:nvSpPr>
        <p:spPr>
          <a:xfrm>
            <a:off x="1044326" y="1628800"/>
            <a:ext cx="7056066" cy="524304"/>
          </a:xfrm>
        </p:spPr>
        <p:txBody>
          <a:bodyPr/>
          <a:lstStyle/>
          <a:p>
            <a:r>
              <a:rPr lang="nl-NL" dirty="0">
                <a:solidFill>
                  <a:srgbClr val="35C5AA"/>
                </a:solidFill>
              </a:rPr>
              <a:t>Gerechtshof Den Haag 27 september 2017</a:t>
            </a:r>
          </a:p>
        </p:txBody>
      </p:sp>
      <p:sp>
        <p:nvSpPr>
          <p:cNvPr id="33799" name="Rectangle 7"/>
          <p:cNvSpPr>
            <a:spLocks noGrp="1" noChangeArrowheads="1"/>
          </p:cNvSpPr>
          <p:nvPr>
            <p:ph type="body" idx="1"/>
          </p:nvPr>
        </p:nvSpPr>
        <p:spPr>
          <a:xfrm>
            <a:off x="1043608" y="2276872"/>
            <a:ext cx="7210425" cy="4628670"/>
          </a:xfrm>
        </p:spPr>
        <p:txBody>
          <a:bodyPr/>
          <a:lstStyle/>
          <a:p>
            <a:pPr marL="285750" indent="-285750">
              <a:buClr>
                <a:srgbClr val="35C5AA"/>
              </a:buClr>
              <a:buFont typeface="Arial" charset="0"/>
              <a:buChar char="•"/>
            </a:pPr>
            <a:r>
              <a:rPr lang="nl-NL" sz="1800" b="1" dirty="0" smtClean="0">
                <a:solidFill>
                  <a:srgbClr val="8B796F"/>
                </a:solidFill>
              </a:rPr>
              <a:t>ECLI:NL:GHDHA:2017:2859</a:t>
            </a:r>
            <a:endParaRPr lang="nl-NL" sz="1800" b="1" dirty="0">
              <a:solidFill>
                <a:srgbClr val="8B796F"/>
              </a:solidFill>
            </a:endParaRPr>
          </a:p>
          <a:p>
            <a:pPr>
              <a:buClr>
                <a:srgbClr val="35C5AA"/>
              </a:buClr>
            </a:pPr>
            <a:endParaRPr lang="nl-NL" sz="1800" b="1" dirty="0" smtClean="0"/>
          </a:p>
          <a:p>
            <a:pPr>
              <a:buClr>
                <a:srgbClr val="35C5AA"/>
              </a:buClr>
            </a:pPr>
            <a:r>
              <a:rPr lang="nl-NL" sz="1800" b="1" dirty="0" smtClean="0"/>
              <a:t>“</a:t>
            </a:r>
            <a:r>
              <a:rPr lang="nl-NL" sz="1800" b="1" dirty="0"/>
              <a:t>Bij de bepaling van de behoefte van de onderhoudsgerechtigde dient rekening te worden gehouden met alle relevante omstandigheden, waaronder de hoogte en de aard van zowel de inkomsten als de uitgaven van partijen tijdens het huwelijk, waarin een aanwijzing kan worden gevonden voor de mate van welstand waarin zij hebben geleefd, en zoveel mogelijk met concrete gegevens betreffende de reële of met een zekere mate van waarschijnlijkheid te verwachten kosten van levensonderhoud van de onderhoudsgerechtigde.”</a:t>
            </a:r>
            <a:endParaRPr lang="nl-NL" sz="1800" b="1" dirty="0">
              <a:solidFill>
                <a:srgbClr val="8B796F"/>
              </a:solidFill>
            </a:endParaRPr>
          </a:p>
        </p:txBody>
      </p:sp>
    </p:spTree>
    <p:extLst>
      <p:ext uri="{BB962C8B-B14F-4D97-AF65-F5344CB8AC3E}">
        <p14:creationId xmlns:p14="http://schemas.microsoft.com/office/powerpoint/2010/main" val="15568430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8" name="Rectangle 6"/>
          <p:cNvSpPr>
            <a:spLocks noGrp="1" noChangeArrowheads="1"/>
          </p:cNvSpPr>
          <p:nvPr>
            <p:ph type="title"/>
          </p:nvPr>
        </p:nvSpPr>
        <p:spPr>
          <a:xfrm>
            <a:off x="1044326" y="1628800"/>
            <a:ext cx="7056066" cy="524304"/>
          </a:xfrm>
        </p:spPr>
        <p:txBody>
          <a:bodyPr/>
          <a:lstStyle/>
          <a:p>
            <a:r>
              <a:rPr lang="nl-NL" dirty="0">
                <a:solidFill>
                  <a:srgbClr val="35C5AA"/>
                </a:solidFill>
              </a:rPr>
              <a:t>Gerechtshof Den Haag 27 september 2017</a:t>
            </a:r>
          </a:p>
        </p:txBody>
      </p:sp>
      <p:sp>
        <p:nvSpPr>
          <p:cNvPr id="33799" name="Rectangle 7"/>
          <p:cNvSpPr>
            <a:spLocks noGrp="1" noChangeArrowheads="1"/>
          </p:cNvSpPr>
          <p:nvPr>
            <p:ph type="body" idx="1"/>
          </p:nvPr>
        </p:nvSpPr>
        <p:spPr>
          <a:xfrm>
            <a:off x="1043608" y="2307154"/>
            <a:ext cx="7210425" cy="4628670"/>
          </a:xfrm>
        </p:spPr>
        <p:txBody>
          <a:bodyPr/>
          <a:lstStyle/>
          <a:p>
            <a:pPr marL="285750" indent="-285750">
              <a:buClr>
                <a:srgbClr val="35C5AA"/>
              </a:buClr>
              <a:buFont typeface="Arial" charset="0"/>
              <a:buChar char="•"/>
            </a:pPr>
            <a:r>
              <a:rPr lang="nl-NL" sz="1800" b="1" dirty="0">
                <a:solidFill>
                  <a:srgbClr val="8B796F"/>
                </a:solidFill>
              </a:rPr>
              <a:t>ECLI:NL:GHDHA:2017:2859</a:t>
            </a:r>
            <a:br>
              <a:rPr lang="nl-NL" sz="1800" b="1" dirty="0">
                <a:solidFill>
                  <a:srgbClr val="8B796F"/>
                </a:solidFill>
              </a:rPr>
            </a:br>
            <a:endParaRPr lang="nl-NL" sz="1800" b="1" dirty="0">
              <a:solidFill>
                <a:srgbClr val="8B796F"/>
              </a:solidFill>
            </a:endParaRPr>
          </a:p>
          <a:p>
            <a:pPr>
              <a:buClr>
                <a:srgbClr val="35C5AA"/>
              </a:buClr>
            </a:pPr>
            <a:r>
              <a:rPr lang="nl-NL" sz="1800" b="1" dirty="0"/>
              <a:t>“Artikel 1:157 lid 3 BW voorziet in de mogelijkheid om door het stellen van een termijn de duur van het bestaan van een alimentatieverplichting korter te laten zijn dan de algemene wettelijke duur van twaalf jaren. Met het verstrijken van de termijn eindigt de alimentatieverplichting. Dit brengt mee dat na die termijn - afgezien van het in artikel 1:401 lid 2 BW bepaalde - in het geheel geen alimentatie meer kan worden gevorderd. Dit is anders dan een </a:t>
            </a:r>
            <a:r>
              <a:rPr lang="nl-NL" sz="1800" b="1" dirty="0" err="1"/>
              <a:t>nihilstelling</a:t>
            </a:r>
            <a:r>
              <a:rPr lang="nl-NL" sz="1800" b="1" dirty="0"/>
              <a:t>, welke beslissing op de in de wet voorziene gronden voor wijziging vatbaar is.” </a:t>
            </a:r>
            <a:endParaRPr lang="nl-NL" sz="1800" b="1" dirty="0">
              <a:solidFill>
                <a:srgbClr val="8B796F"/>
              </a:solidFill>
            </a:endParaRPr>
          </a:p>
        </p:txBody>
      </p:sp>
    </p:spTree>
    <p:extLst>
      <p:ext uri="{BB962C8B-B14F-4D97-AF65-F5344CB8AC3E}">
        <p14:creationId xmlns:p14="http://schemas.microsoft.com/office/powerpoint/2010/main" val="21761825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8" name="Rectangle 6"/>
          <p:cNvSpPr>
            <a:spLocks noGrp="1" noChangeArrowheads="1"/>
          </p:cNvSpPr>
          <p:nvPr>
            <p:ph type="title"/>
          </p:nvPr>
        </p:nvSpPr>
        <p:spPr>
          <a:xfrm>
            <a:off x="1044326" y="1628800"/>
            <a:ext cx="7056066" cy="524304"/>
          </a:xfrm>
        </p:spPr>
        <p:txBody>
          <a:bodyPr/>
          <a:lstStyle/>
          <a:p>
            <a:r>
              <a:rPr lang="nl-NL" dirty="0">
                <a:solidFill>
                  <a:srgbClr val="35C5AA"/>
                </a:solidFill>
              </a:rPr>
              <a:t>Gerechtshof Den Haag 27 september 2017</a:t>
            </a:r>
          </a:p>
        </p:txBody>
      </p:sp>
      <p:sp>
        <p:nvSpPr>
          <p:cNvPr id="33799" name="Rectangle 7"/>
          <p:cNvSpPr>
            <a:spLocks noGrp="1" noChangeArrowheads="1"/>
          </p:cNvSpPr>
          <p:nvPr>
            <p:ph type="body" idx="1"/>
          </p:nvPr>
        </p:nvSpPr>
        <p:spPr>
          <a:xfrm>
            <a:off x="1043608" y="2307154"/>
            <a:ext cx="7210425" cy="4628670"/>
          </a:xfrm>
        </p:spPr>
        <p:txBody>
          <a:bodyPr/>
          <a:lstStyle/>
          <a:p>
            <a:pPr marL="285750" indent="-285750">
              <a:buClr>
                <a:srgbClr val="35C5AA"/>
              </a:buClr>
              <a:buFont typeface="Arial" charset="0"/>
              <a:buChar char="•"/>
            </a:pPr>
            <a:r>
              <a:rPr lang="nl-NL" sz="1800" b="1" dirty="0">
                <a:solidFill>
                  <a:srgbClr val="8B796F"/>
                </a:solidFill>
              </a:rPr>
              <a:t>ECLI:NL:GHDHA:2017:2859</a:t>
            </a:r>
            <a:br>
              <a:rPr lang="nl-NL" sz="1800" b="1" dirty="0">
                <a:solidFill>
                  <a:srgbClr val="8B796F"/>
                </a:solidFill>
              </a:rPr>
            </a:br>
            <a:endParaRPr lang="nl-NL" sz="1800" b="1" dirty="0">
              <a:solidFill>
                <a:srgbClr val="8B796F"/>
              </a:solidFill>
            </a:endParaRPr>
          </a:p>
          <a:p>
            <a:pPr>
              <a:buClr>
                <a:srgbClr val="35C5AA"/>
              </a:buClr>
            </a:pPr>
            <a:r>
              <a:rPr lang="nl-NL" sz="1800" b="1" dirty="0"/>
              <a:t>“Weliswaar stelt de vrouw dat zij thans niet verder kan groeien in salaris, maar gezien haar uitstekende curriculum vitae en haar netwerk is het hof op dat punt een andere visie toegedaan. Naar het oordeel van het hof zijn de opleidingsmogelijkheden van de vrouw en haar kansen op de arbeidsmarkt, ondanks haar verblijf in Canada en haar daling van het inkomen, niet negatief beïnvloed door het huwelijk. Het hof verwacht dan ook dat de verdiencapaciteit van de vrouw binnen drie jaren na heden aldus zal zijn dat zij in haar eigen levensonderhoud kan voorzien. Daarbij gaat het hof ervan uit dat het inkomen van de vrouw, </a:t>
            </a:r>
            <a:r>
              <a:rPr lang="nl-NL" sz="1800" b="1" dirty="0" err="1"/>
              <a:t>zonodig</a:t>
            </a:r>
            <a:r>
              <a:rPr lang="nl-NL" sz="1800" b="1" dirty="0"/>
              <a:t> in een andere baan, in de toekomst nog zal stijgen. “</a:t>
            </a:r>
            <a:endParaRPr lang="nl-NL" sz="1800" b="1" dirty="0">
              <a:solidFill>
                <a:srgbClr val="8B796F"/>
              </a:solidFill>
            </a:endParaRPr>
          </a:p>
        </p:txBody>
      </p:sp>
    </p:spTree>
    <p:extLst>
      <p:ext uri="{BB962C8B-B14F-4D97-AF65-F5344CB8AC3E}">
        <p14:creationId xmlns:p14="http://schemas.microsoft.com/office/powerpoint/2010/main" val="41357497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8" name="Rectangle 6"/>
          <p:cNvSpPr>
            <a:spLocks noGrp="1" noChangeArrowheads="1"/>
          </p:cNvSpPr>
          <p:nvPr>
            <p:ph type="title"/>
          </p:nvPr>
        </p:nvSpPr>
        <p:spPr>
          <a:xfrm>
            <a:off x="1044326" y="1628800"/>
            <a:ext cx="7056066" cy="524304"/>
          </a:xfrm>
        </p:spPr>
        <p:txBody>
          <a:bodyPr/>
          <a:lstStyle/>
          <a:p>
            <a:r>
              <a:rPr lang="nl-NL" dirty="0">
                <a:solidFill>
                  <a:srgbClr val="35C5AA"/>
                </a:solidFill>
              </a:rPr>
              <a:t>Gerechtshof Den Haag 27 september 2017</a:t>
            </a:r>
          </a:p>
        </p:txBody>
      </p:sp>
      <p:sp>
        <p:nvSpPr>
          <p:cNvPr id="33799" name="Rectangle 7"/>
          <p:cNvSpPr>
            <a:spLocks noGrp="1" noChangeArrowheads="1"/>
          </p:cNvSpPr>
          <p:nvPr>
            <p:ph type="body" idx="1"/>
          </p:nvPr>
        </p:nvSpPr>
        <p:spPr>
          <a:xfrm>
            <a:off x="1043608" y="2307154"/>
            <a:ext cx="7210425" cy="4628670"/>
          </a:xfrm>
        </p:spPr>
        <p:txBody>
          <a:bodyPr/>
          <a:lstStyle/>
          <a:p>
            <a:pPr marL="285750" indent="-285750">
              <a:buClr>
                <a:srgbClr val="35C5AA"/>
              </a:buClr>
              <a:buFont typeface="Arial" charset="0"/>
              <a:buChar char="•"/>
            </a:pPr>
            <a:r>
              <a:rPr lang="nl-NL" sz="1800" b="1" dirty="0">
                <a:solidFill>
                  <a:srgbClr val="8B796F"/>
                </a:solidFill>
              </a:rPr>
              <a:t>ECLI:NL:GHDHA:2017:2859</a:t>
            </a:r>
            <a:br>
              <a:rPr lang="nl-NL" sz="1800" b="1" dirty="0">
                <a:solidFill>
                  <a:srgbClr val="8B796F"/>
                </a:solidFill>
              </a:rPr>
            </a:br>
            <a:endParaRPr lang="nl-NL" sz="1800" b="1" dirty="0">
              <a:solidFill>
                <a:srgbClr val="8B796F"/>
              </a:solidFill>
            </a:endParaRPr>
          </a:p>
          <a:p>
            <a:pPr>
              <a:buClr>
                <a:srgbClr val="35C5AA"/>
              </a:buClr>
            </a:pPr>
            <a:r>
              <a:rPr lang="nl-NL" sz="1800" b="1" dirty="0"/>
              <a:t>“Anders dan de vrouw meent, </a:t>
            </a:r>
            <a:r>
              <a:rPr lang="nl-NL" sz="1800" b="1" u="sng" dirty="0"/>
              <a:t>is geen sprake van een recht op alimentatie gedurende twaalf jaren</a:t>
            </a:r>
            <a:r>
              <a:rPr lang="nl-NL" sz="1800" b="1" dirty="0"/>
              <a:t>, maar kan er slechts een aanspraak zijn op alimentatie indien sprake is van behoefte aan de zijde van de alimentatiegerechtigde en draagkracht aan de zijde van de alimentatieplichtige. Het hof gaat ervan uit dat de vrouw zich zal inspannen haar inkomen </a:t>
            </a:r>
            <a:r>
              <a:rPr lang="nl-NL" sz="1800" b="1" u="sng" dirty="0"/>
              <a:t>de komende drie jaren</a:t>
            </a:r>
            <a:r>
              <a:rPr lang="nl-NL" sz="1800" b="1" dirty="0"/>
              <a:t> op een zodanig niveau te brengen dat zij daardoor over drie jaren </a:t>
            </a:r>
            <a:r>
              <a:rPr lang="nl-NL" sz="1800" b="1" u="sng" dirty="0"/>
              <a:t>in haar eigen behoefte </a:t>
            </a:r>
            <a:r>
              <a:rPr lang="nl-NL" sz="1800" b="1" dirty="0"/>
              <a:t>kan voorzien. </a:t>
            </a:r>
            <a:r>
              <a:rPr lang="nl-NL" sz="1800" b="1" u="sng" dirty="0"/>
              <a:t>Met ingang van die datum zal het hof dan ook de alimentatie op nihil stellen</a:t>
            </a:r>
            <a:r>
              <a:rPr lang="nl-NL" sz="1800" b="1" dirty="0"/>
              <a:t>. Dat de chronische ziekte van de vrouw haar parten speelt bij het verwerven van (</a:t>
            </a:r>
            <a:r>
              <a:rPr lang="nl-NL" sz="1800" b="1" dirty="0" err="1"/>
              <a:t>arbeids</a:t>
            </a:r>
            <a:r>
              <a:rPr lang="nl-NL" sz="1800" b="1" dirty="0"/>
              <a:t>)inkomsten, zoals de vrouw stelt, is het hof niet gebleken.”</a:t>
            </a:r>
            <a:endParaRPr lang="nl-NL" sz="1800" b="1" dirty="0">
              <a:solidFill>
                <a:srgbClr val="8B796F"/>
              </a:solidFill>
            </a:endParaRPr>
          </a:p>
        </p:txBody>
      </p:sp>
    </p:spTree>
    <p:extLst>
      <p:ext uri="{BB962C8B-B14F-4D97-AF65-F5344CB8AC3E}">
        <p14:creationId xmlns:p14="http://schemas.microsoft.com/office/powerpoint/2010/main" val="35437552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xmlns="" id="{9EE86058-C3C6-42D0-B525-35C2352A3DF2}"/>
              </a:ext>
            </a:extLst>
          </p:cNvPr>
          <p:cNvSpPr>
            <a:spLocks noGrp="1"/>
          </p:cNvSpPr>
          <p:nvPr>
            <p:ph idx="1"/>
          </p:nvPr>
        </p:nvSpPr>
        <p:spPr/>
        <p:txBody>
          <a:bodyPr/>
          <a:lstStyle/>
          <a:p>
            <a:pPr algn="ctr"/>
            <a:endParaRPr lang="nl-NL" sz="2800" b="1" dirty="0"/>
          </a:p>
          <a:p>
            <a:pPr algn="ctr"/>
            <a:endParaRPr lang="nl-NL" sz="2800" b="1" dirty="0"/>
          </a:p>
          <a:p>
            <a:pPr algn="ctr"/>
            <a:endParaRPr lang="nl-NL" sz="2800" b="1" dirty="0"/>
          </a:p>
          <a:p>
            <a:pPr algn="ctr"/>
            <a:r>
              <a:rPr lang="nl-NL" sz="2800" b="1" dirty="0"/>
              <a:t>En de anderen dan ?</a:t>
            </a:r>
          </a:p>
        </p:txBody>
      </p:sp>
    </p:spTree>
    <p:extLst>
      <p:ext uri="{BB962C8B-B14F-4D97-AF65-F5344CB8AC3E}">
        <p14:creationId xmlns:p14="http://schemas.microsoft.com/office/powerpoint/2010/main" val="7225857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209EFA61-CE0B-4E9B-AF36-D0BE71B0066E}"/>
              </a:ext>
            </a:extLst>
          </p:cNvPr>
          <p:cNvSpPr>
            <a:spLocks noGrp="1"/>
          </p:cNvSpPr>
          <p:nvPr>
            <p:ph type="title"/>
          </p:nvPr>
        </p:nvSpPr>
        <p:spPr/>
        <p:txBody>
          <a:bodyPr/>
          <a:lstStyle/>
          <a:p>
            <a:endParaRPr lang="nl-NL"/>
          </a:p>
        </p:txBody>
      </p:sp>
      <p:pic>
        <p:nvPicPr>
          <p:cNvPr id="5" name="Tijdelijke aanduiding voor inhoud 4">
            <a:extLst>
              <a:ext uri="{FF2B5EF4-FFF2-40B4-BE49-F238E27FC236}">
                <a16:creationId xmlns:a16="http://schemas.microsoft.com/office/drawing/2014/main" xmlns="" id="{1487C6F7-F742-4768-B903-55541C337DB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1600" y="863302"/>
            <a:ext cx="5400600" cy="5400600"/>
          </a:xfrm>
        </p:spPr>
      </p:pic>
      <p:pic>
        <p:nvPicPr>
          <p:cNvPr id="7" name="Afbeelding 6" descr="doc15981820171207111406.pdf - Adobe Acrobat Reader DC">
            <a:extLst>
              <a:ext uri="{FF2B5EF4-FFF2-40B4-BE49-F238E27FC236}">
                <a16:creationId xmlns:a16="http://schemas.microsoft.com/office/drawing/2014/main" xmlns="" id="{B1BEF83C-E714-4AB9-950D-30B265B7CF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0648" y="-504850"/>
            <a:ext cx="12409379" cy="6768752"/>
          </a:xfrm>
          <a:prstGeom prst="rect">
            <a:avLst/>
          </a:prstGeom>
        </p:spPr>
      </p:pic>
    </p:spTree>
    <p:extLst>
      <p:ext uri="{BB962C8B-B14F-4D97-AF65-F5344CB8AC3E}">
        <p14:creationId xmlns:p14="http://schemas.microsoft.com/office/powerpoint/2010/main" val="17508084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187624" y="1988840"/>
            <a:ext cx="7210425" cy="4465067"/>
          </a:xfrm>
        </p:spPr>
        <p:txBody>
          <a:bodyPr/>
          <a:lstStyle/>
          <a:p>
            <a:pPr marL="0" indent="0" algn="ctr">
              <a:buNone/>
            </a:pPr>
            <a:r>
              <a:rPr lang="nl-NL" sz="1800" b="1" dirty="0">
                <a:latin typeface="Century Gothic" panose="020B0502020202020204" pitchFamily="34" charset="0"/>
              </a:rPr>
              <a:t/>
            </a:r>
            <a:br>
              <a:rPr lang="nl-NL" sz="1800" b="1" dirty="0">
                <a:latin typeface="Century Gothic" panose="020B0502020202020204" pitchFamily="34" charset="0"/>
              </a:rPr>
            </a:br>
            <a:r>
              <a:rPr lang="nl-NL" sz="1800" b="1" dirty="0">
                <a:latin typeface="Century Gothic" panose="020B0502020202020204" pitchFamily="34" charset="0"/>
              </a:rPr>
              <a:t/>
            </a:r>
            <a:br>
              <a:rPr lang="nl-NL" sz="1800" b="1" dirty="0">
                <a:latin typeface="Century Gothic" panose="020B0502020202020204" pitchFamily="34" charset="0"/>
              </a:rPr>
            </a:br>
            <a:endParaRPr lang="nl-NL" sz="1800" b="1" dirty="0">
              <a:latin typeface="Century Gothic" panose="020B0502020202020204" pitchFamily="34" charset="0"/>
            </a:endParaRPr>
          </a:p>
          <a:p>
            <a:pPr marL="0" indent="0" algn="ctr">
              <a:buNone/>
            </a:pPr>
            <a:r>
              <a:rPr lang="nl-NL" sz="7200" b="1" dirty="0">
                <a:latin typeface="Century Gothic" panose="020B0502020202020204" pitchFamily="34" charset="0"/>
              </a:rPr>
              <a:t>WAT EEN JAAR! </a:t>
            </a:r>
          </a:p>
        </p:txBody>
      </p:sp>
    </p:spTree>
    <p:extLst>
      <p:ext uri="{BB962C8B-B14F-4D97-AF65-F5344CB8AC3E}">
        <p14:creationId xmlns:p14="http://schemas.microsoft.com/office/powerpoint/2010/main" val="30060971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0FBBC9E2-18E7-4404-8B93-E57A4EB8165C}"/>
              </a:ext>
            </a:extLst>
          </p:cNvPr>
          <p:cNvSpPr>
            <a:spLocks noGrp="1"/>
          </p:cNvSpPr>
          <p:nvPr>
            <p:ph type="title"/>
          </p:nvPr>
        </p:nvSpPr>
        <p:spPr/>
        <p:txBody>
          <a:bodyPr/>
          <a:lstStyle/>
          <a:p>
            <a:r>
              <a:rPr lang="nl-NL" dirty="0"/>
              <a:t>Rechtbank Overijssel 23 november 2017 </a:t>
            </a:r>
          </a:p>
        </p:txBody>
      </p:sp>
      <p:sp>
        <p:nvSpPr>
          <p:cNvPr id="3" name="Tijdelijke aanduiding voor inhoud 2">
            <a:extLst>
              <a:ext uri="{FF2B5EF4-FFF2-40B4-BE49-F238E27FC236}">
                <a16:creationId xmlns:a16="http://schemas.microsoft.com/office/drawing/2014/main" xmlns="" id="{6EBE3C9D-91F5-430C-9DF2-3C1B4DDB55F3}"/>
              </a:ext>
            </a:extLst>
          </p:cNvPr>
          <p:cNvSpPr>
            <a:spLocks noGrp="1"/>
          </p:cNvSpPr>
          <p:nvPr>
            <p:ph idx="1"/>
          </p:nvPr>
        </p:nvSpPr>
        <p:spPr/>
        <p:txBody>
          <a:bodyPr/>
          <a:lstStyle/>
          <a:p>
            <a:r>
              <a:rPr lang="nl-NL" dirty="0"/>
              <a:t>Gepubliceerd op </a:t>
            </a:r>
            <a:br>
              <a:rPr lang="nl-NL" dirty="0"/>
            </a:br>
            <a:r>
              <a:rPr lang="nl-NL" dirty="0"/>
              <a:t/>
            </a:r>
            <a:br>
              <a:rPr lang="nl-NL" dirty="0"/>
            </a:br>
            <a:r>
              <a:rPr lang="nl-NL" b="1" dirty="0">
                <a:hlinkClick r:id="rId2"/>
              </a:rPr>
              <a:t>https://www.split-online.nl/kennisbank</a:t>
            </a:r>
            <a:r>
              <a:rPr lang="nl-NL" b="1" dirty="0"/>
              <a:t> </a:t>
            </a:r>
          </a:p>
        </p:txBody>
      </p:sp>
    </p:spTree>
    <p:extLst>
      <p:ext uri="{BB962C8B-B14F-4D97-AF65-F5344CB8AC3E}">
        <p14:creationId xmlns:p14="http://schemas.microsoft.com/office/powerpoint/2010/main" val="81597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C163F90D-A152-4A97-A9D9-C21A68318E9B}"/>
              </a:ext>
            </a:extLst>
          </p:cNvPr>
          <p:cNvSpPr>
            <a:spLocks noGrp="1"/>
          </p:cNvSpPr>
          <p:nvPr>
            <p:ph type="title"/>
          </p:nvPr>
        </p:nvSpPr>
        <p:spPr/>
        <p:txBody>
          <a:bodyPr/>
          <a:lstStyle/>
          <a:p>
            <a:endParaRPr lang="nl-NL"/>
          </a:p>
        </p:txBody>
      </p:sp>
      <p:pic>
        <p:nvPicPr>
          <p:cNvPr id="5" name="Tijdelijke aanduiding voor inhoud 4" descr="Eindbeschikking 23-11-2017.pdf - Adobe Acrobat Reader DC">
            <a:extLst>
              <a:ext uri="{FF2B5EF4-FFF2-40B4-BE49-F238E27FC236}">
                <a16:creationId xmlns:a16="http://schemas.microsoft.com/office/drawing/2014/main" xmlns="" id="{E88A42A5-9BAA-442C-A435-F1CB856CEA8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20788" y="-439794"/>
            <a:ext cx="14185576" cy="7737587"/>
          </a:xfrm>
        </p:spPr>
      </p:pic>
    </p:spTree>
    <p:extLst>
      <p:ext uri="{BB962C8B-B14F-4D97-AF65-F5344CB8AC3E}">
        <p14:creationId xmlns:p14="http://schemas.microsoft.com/office/powerpoint/2010/main" val="1787618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F006B0C3-D34E-499B-9A9D-C2FD086DFBBE}"/>
              </a:ext>
            </a:extLst>
          </p:cNvPr>
          <p:cNvSpPr>
            <a:spLocks noGrp="1"/>
          </p:cNvSpPr>
          <p:nvPr>
            <p:ph type="title"/>
          </p:nvPr>
        </p:nvSpPr>
        <p:spPr/>
        <p:txBody>
          <a:bodyPr/>
          <a:lstStyle/>
          <a:p>
            <a:endParaRPr lang="nl-NL"/>
          </a:p>
        </p:txBody>
      </p:sp>
      <p:pic>
        <p:nvPicPr>
          <p:cNvPr id="5" name="Tijdelijke aanduiding voor inhoud 4" descr="Eindbeschikking 23-11-2017.pdf - Adobe Acrobat Reader DC">
            <a:extLst>
              <a:ext uri="{FF2B5EF4-FFF2-40B4-BE49-F238E27FC236}">
                <a16:creationId xmlns:a16="http://schemas.microsoft.com/office/drawing/2014/main" xmlns="" id="{991D8041-223C-47CE-B72F-13BAE82CC61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48680" y="-531440"/>
            <a:ext cx="13465496" cy="7560840"/>
          </a:xfrm>
        </p:spPr>
      </p:pic>
    </p:spTree>
    <p:extLst>
      <p:ext uri="{BB962C8B-B14F-4D97-AF65-F5344CB8AC3E}">
        <p14:creationId xmlns:p14="http://schemas.microsoft.com/office/powerpoint/2010/main" val="29370054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1F479608-B456-4BEF-8D2A-F089C363DACF}"/>
              </a:ext>
            </a:extLst>
          </p:cNvPr>
          <p:cNvSpPr>
            <a:spLocks noGrp="1"/>
          </p:cNvSpPr>
          <p:nvPr>
            <p:ph type="title"/>
          </p:nvPr>
        </p:nvSpPr>
        <p:spPr/>
        <p:txBody>
          <a:bodyPr/>
          <a:lstStyle/>
          <a:p>
            <a:endParaRPr lang="nl-NL"/>
          </a:p>
        </p:txBody>
      </p:sp>
      <p:pic>
        <p:nvPicPr>
          <p:cNvPr id="5" name="Tijdelijke aanduiding voor inhoud 4" descr="Eindbeschikking 23-11-2017.pdf - Adobe Acrobat Reader DC">
            <a:extLst>
              <a:ext uri="{FF2B5EF4-FFF2-40B4-BE49-F238E27FC236}">
                <a16:creationId xmlns:a16="http://schemas.microsoft.com/office/drawing/2014/main" xmlns="" id="{BED6B722-195B-43A7-A8E1-76C27AEABE0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64704" y="-891480"/>
            <a:ext cx="15445716" cy="8424936"/>
          </a:xfrm>
        </p:spPr>
      </p:pic>
    </p:spTree>
    <p:extLst>
      <p:ext uri="{BB962C8B-B14F-4D97-AF65-F5344CB8AC3E}">
        <p14:creationId xmlns:p14="http://schemas.microsoft.com/office/powerpoint/2010/main" val="35992758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D8C7448E-A180-4C78-A7EE-8297FBDB5C09}"/>
              </a:ext>
            </a:extLst>
          </p:cNvPr>
          <p:cNvSpPr>
            <a:spLocks noGrp="1"/>
          </p:cNvSpPr>
          <p:nvPr>
            <p:ph type="title"/>
          </p:nvPr>
        </p:nvSpPr>
        <p:spPr/>
        <p:txBody>
          <a:bodyPr/>
          <a:lstStyle/>
          <a:p>
            <a:endParaRPr lang="nl-NL"/>
          </a:p>
        </p:txBody>
      </p:sp>
      <p:pic>
        <p:nvPicPr>
          <p:cNvPr id="5" name="Tijdelijke aanduiding voor inhoud 4" descr="Eindbeschikking 23-11-2017.pdf - Adobe Acrobat Reader DC">
            <a:extLst>
              <a:ext uri="{FF2B5EF4-FFF2-40B4-BE49-F238E27FC236}">
                <a16:creationId xmlns:a16="http://schemas.microsoft.com/office/drawing/2014/main" xmlns="" id="{28A931A1-8D0F-4FFB-8E6A-5C8AD0B4872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26756" y="-558824"/>
            <a:ext cx="13597511" cy="7416824"/>
          </a:xfrm>
        </p:spPr>
      </p:pic>
    </p:spTree>
    <p:extLst>
      <p:ext uri="{BB962C8B-B14F-4D97-AF65-F5344CB8AC3E}">
        <p14:creationId xmlns:p14="http://schemas.microsoft.com/office/powerpoint/2010/main" val="5667660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8" name="Rectangle 6"/>
          <p:cNvSpPr>
            <a:spLocks noGrp="1" noChangeArrowheads="1"/>
          </p:cNvSpPr>
          <p:nvPr>
            <p:ph type="title"/>
          </p:nvPr>
        </p:nvSpPr>
        <p:spPr>
          <a:xfrm>
            <a:off x="1044326" y="1628800"/>
            <a:ext cx="7056066" cy="524304"/>
          </a:xfrm>
        </p:spPr>
        <p:txBody>
          <a:bodyPr/>
          <a:lstStyle/>
          <a:p>
            <a:r>
              <a:rPr lang="nl-NL" dirty="0">
                <a:solidFill>
                  <a:srgbClr val="35C5AA"/>
                </a:solidFill>
              </a:rPr>
              <a:t>Gerechtshof ‘s-Hertogenbosch 6 juli 2017</a:t>
            </a:r>
          </a:p>
        </p:txBody>
      </p:sp>
      <p:sp>
        <p:nvSpPr>
          <p:cNvPr id="33799" name="Rectangle 7"/>
          <p:cNvSpPr>
            <a:spLocks noGrp="1" noChangeArrowheads="1"/>
          </p:cNvSpPr>
          <p:nvPr>
            <p:ph type="body" idx="1"/>
          </p:nvPr>
        </p:nvSpPr>
        <p:spPr>
          <a:xfrm>
            <a:off x="1043608" y="2307154"/>
            <a:ext cx="7210425" cy="4628670"/>
          </a:xfrm>
        </p:spPr>
        <p:txBody>
          <a:bodyPr/>
          <a:lstStyle/>
          <a:p>
            <a:r>
              <a:rPr lang="nl-NL" sz="1800" b="1" dirty="0"/>
              <a:t>ECLI:NL:GHSHE:2017:3079</a:t>
            </a:r>
          </a:p>
          <a:p>
            <a:pPr>
              <a:buClr>
                <a:srgbClr val="35C5AA"/>
              </a:buClr>
            </a:pPr>
            <a:r>
              <a:rPr lang="nl-NL" sz="1800" b="1" dirty="0">
                <a:solidFill>
                  <a:srgbClr val="8B796F"/>
                </a:solidFill>
              </a:rPr>
              <a:t> </a:t>
            </a:r>
          </a:p>
          <a:p>
            <a:pPr>
              <a:buClr>
                <a:srgbClr val="35C5AA"/>
              </a:buClr>
            </a:pPr>
            <a:r>
              <a:rPr lang="nl-NL" sz="1800" b="1" dirty="0">
                <a:solidFill>
                  <a:srgbClr val="8B796F"/>
                </a:solidFill>
              </a:rPr>
              <a:t>“</a:t>
            </a:r>
            <a:r>
              <a:rPr lang="nl-NL" sz="1800" b="1" dirty="0"/>
              <a:t>Ingevolge de uitspraak van de Hoge Raad van 11 juni 1982 (NJ 1983, 399) is van een wijziging van omstandigheden in de zin van artikel 1:401 lid 1 BW slechts sprake indien na de vorige uitspraak een wijziging van omstandigheden is ingetreden die, wanneer alle overige relevante omstandigheden gelijk zouden zijn gebleven, zou nopen tot een wijziging van de alimentatie als verzocht. Bij eerdere beschikking tussen partijen heeft de rechtbank Oost ­Brabant overwogen dat van de vrouw kan worden verwacht dat zij zich inspant om werk te vinden, zodat zij binnen afzienbare tijd geheel of gedeeltelijk in haar eigen levensonderhoud kan voorzien.”</a:t>
            </a:r>
            <a:r>
              <a:rPr lang="nl-NL" sz="1800" b="1" dirty="0">
                <a:solidFill>
                  <a:srgbClr val="8B796F"/>
                </a:solidFill>
              </a:rPr>
              <a:t/>
            </a:r>
            <a:br>
              <a:rPr lang="nl-NL" sz="1800" b="1" dirty="0">
                <a:solidFill>
                  <a:srgbClr val="8B796F"/>
                </a:solidFill>
              </a:rPr>
            </a:br>
            <a:r>
              <a:rPr lang="nl-NL" sz="1800" b="1" dirty="0">
                <a:solidFill>
                  <a:srgbClr val="8B796F"/>
                </a:solidFill>
              </a:rPr>
              <a:t>	</a:t>
            </a:r>
          </a:p>
        </p:txBody>
      </p:sp>
    </p:spTree>
    <p:extLst>
      <p:ext uri="{BB962C8B-B14F-4D97-AF65-F5344CB8AC3E}">
        <p14:creationId xmlns:p14="http://schemas.microsoft.com/office/powerpoint/2010/main" val="101176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8" name="Rectangle 6"/>
          <p:cNvSpPr>
            <a:spLocks noGrp="1" noChangeArrowheads="1"/>
          </p:cNvSpPr>
          <p:nvPr>
            <p:ph type="title"/>
          </p:nvPr>
        </p:nvSpPr>
        <p:spPr>
          <a:xfrm>
            <a:off x="1044326" y="1628800"/>
            <a:ext cx="7056066" cy="524304"/>
          </a:xfrm>
        </p:spPr>
        <p:txBody>
          <a:bodyPr/>
          <a:lstStyle/>
          <a:p>
            <a:r>
              <a:rPr lang="nl-NL" dirty="0">
                <a:solidFill>
                  <a:srgbClr val="35C5AA"/>
                </a:solidFill>
              </a:rPr>
              <a:t>Gerechtshof ‘s-Hertogenbosch 6 juli 2017</a:t>
            </a:r>
          </a:p>
        </p:txBody>
      </p:sp>
      <p:sp>
        <p:nvSpPr>
          <p:cNvPr id="33799" name="Rectangle 7"/>
          <p:cNvSpPr>
            <a:spLocks noGrp="1" noChangeArrowheads="1"/>
          </p:cNvSpPr>
          <p:nvPr>
            <p:ph type="body" idx="1"/>
          </p:nvPr>
        </p:nvSpPr>
        <p:spPr>
          <a:xfrm>
            <a:off x="1043608" y="2307154"/>
            <a:ext cx="7210425" cy="4628670"/>
          </a:xfrm>
        </p:spPr>
        <p:txBody>
          <a:bodyPr/>
          <a:lstStyle/>
          <a:p>
            <a:r>
              <a:rPr lang="nl-NL" sz="1800" b="1" dirty="0"/>
              <a:t>ECLI:NL:GHSHE:2017:3079</a:t>
            </a:r>
          </a:p>
          <a:p>
            <a:pPr>
              <a:buClr>
                <a:srgbClr val="35C5AA"/>
              </a:buClr>
            </a:pPr>
            <a:r>
              <a:rPr lang="nl-NL" sz="1800" b="1" dirty="0">
                <a:solidFill>
                  <a:srgbClr val="8B796F"/>
                </a:solidFill>
              </a:rPr>
              <a:t> </a:t>
            </a:r>
          </a:p>
          <a:p>
            <a:pPr>
              <a:buClr>
                <a:srgbClr val="35C5AA"/>
              </a:buClr>
            </a:pPr>
            <a:r>
              <a:rPr lang="nl-NL" sz="1800" b="1" dirty="0">
                <a:solidFill>
                  <a:srgbClr val="8B796F"/>
                </a:solidFill>
              </a:rPr>
              <a:t>“De man stelt dat de vrouw niet aan haar inspanningsverplichting heeft voldaan, hetgeen, gezien ook in het licht van vorenbedoelde tussen partijen gegeven beschikking, zou kunnen nopen tot aanpassing van de door de man aan de vrouw te betalen bijdrage in de kosten van haar levensonderhoud. Dit maakt dat de man ontvankelijk is in zijn wijzigingsverzoek”</a:t>
            </a:r>
            <a:br>
              <a:rPr lang="nl-NL" sz="1800" b="1" dirty="0">
                <a:solidFill>
                  <a:srgbClr val="8B796F"/>
                </a:solidFill>
              </a:rPr>
            </a:br>
            <a:r>
              <a:rPr lang="nl-NL" sz="1800" b="1" dirty="0">
                <a:solidFill>
                  <a:srgbClr val="8B796F"/>
                </a:solidFill>
              </a:rPr>
              <a:t>	</a:t>
            </a:r>
          </a:p>
        </p:txBody>
      </p:sp>
    </p:spTree>
    <p:extLst>
      <p:ext uri="{BB962C8B-B14F-4D97-AF65-F5344CB8AC3E}">
        <p14:creationId xmlns:p14="http://schemas.microsoft.com/office/powerpoint/2010/main" val="9023822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8" name="Rectangle 6"/>
          <p:cNvSpPr>
            <a:spLocks noGrp="1" noChangeArrowheads="1"/>
          </p:cNvSpPr>
          <p:nvPr>
            <p:ph type="title"/>
          </p:nvPr>
        </p:nvSpPr>
        <p:spPr>
          <a:xfrm>
            <a:off x="1044326" y="1628800"/>
            <a:ext cx="7056066" cy="524304"/>
          </a:xfrm>
        </p:spPr>
        <p:txBody>
          <a:bodyPr/>
          <a:lstStyle/>
          <a:p>
            <a:r>
              <a:rPr lang="nl-NL" dirty="0">
                <a:solidFill>
                  <a:srgbClr val="35C5AA"/>
                </a:solidFill>
              </a:rPr>
              <a:t>Gerechtshof ‘s-Hertogenbosch 6 juli 2017 </a:t>
            </a:r>
          </a:p>
        </p:txBody>
      </p:sp>
      <p:sp>
        <p:nvSpPr>
          <p:cNvPr id="33799" name="Rectangle 7"/>
          <p:cNvSpPr>
            <a:spLocks noGrp="1" noChangeArrowheads="1"/>
          </p:cNvSpPr>
          <p:nvPr>
            <p:ph type="body" idx="1"/>
          </p:nvPr>
        </p:nvSpPr>
        <p:spPr>
          <a:xfrm>
            <a:off x="1043608" y="2307154"/>
            <a:ext cx="7210425" cy="4628670"/>
          </a:xfrm>
        </p:spPr>
        <p:txBody>
          <a:bodyPr/>
          <a:lstStyle/>
          <a:p>
            <a:r>
              <a:rPr lang="nl-NL" sz="1800" b="1" dirty="0"/>
              <a:t>ECLI:NL:GHSHE:2017:3079</a:t>
            </a:r>
          </a:p>
          <a:p>
            <a:pPr>
              <a:buClr>
                <a:srgbClr val="35C5AA"/>
              </a:buClr>
            </a:pPr>
            <a:r>
              <a:rPr lang="nl-NL" sz="1800" b="1" dirty="0">
                <a:solidFill>
                  <a:srgbClr val="8B796F"/>
                </a:solidFill>
              </a:rPr>
              <a:t> </a:t>
            </a:r>
          </a:p>
          <a:p>
            <a:pPr>
              <a:buClr>
                <a:srgbClr val="35C5AA"/>
              </a:buClr>
            </a:pPr>
            <a:r>
              <a:rPr lang="nl-NL" sz="1800" b="1" dirty="0"/>
              <a:t>“Partijen zijn ruim zesentwintig jaar gehuwd geweest en de vrouw heeft vanaf de geboorte van het eerste kind van partijen niet meer gewerkt. Gelet voorts op de leeftijd van de vrouw (inmiddels 51 jaar oud), haar beperkte opleidingsniveau, haar gebrek aan werkervaring en het feit dat de vrouw onweersproken heeft gesteld dat zij psychische klachten ervaart – die zij gedurende het huwelijk met de man ook al had – is het hof van oordeel dat de vrouw op dit moment nog onverkort behoefte heeft aan een bijdrage in de kosten van haar levensonderhoud ten laste van de man.”</a:t>
            </a:r>
            <a:r>
              <a:rPr lang="nl-NL" sz="1800" b="1" dirty="0">
                <a:solidFill>
                  <a:srgbClr val="8B796F"/>
                </a:solidFill>
              </a:rPr>
              <a:t/>
            </a:r>
            <a:br>
              <a:rPr lang="nl-NL" sz="1800" b="1" dirty="0">
                <a:solidFill>
                  <a:srgbClr val="8B796F"/>
                </a:solidFill>
              </a:rPr>
            </a:br>
            <a:r>
              <a:rPr lang="nl-NL" sz="1800" b="1" dirty="0">
                <a:solidFill>
                  <a:srgbClr val="8B796F"/>
                </a:solidFill>
              </a:rPr>
              <a:t>	</a:t>
            </a:r>
          </a:p>
        </p:txBody>
      </p:sp>
    </p:spTree>
    <p:extLst>
      <p:ext uri="{BB962C8B-B14F-4D97-AF65-F5344CB8AC3E}">
        <p14:creationId xmlns:p14="http://schemas.microsoft.com/office/powerpoint/2010/main" val="10493480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8" name="Rectangle 6"/>
          <p:cNvSpPr>
            <a:spLocks noGrp="1" noChangeArrowheads="1"/>
          </p:cNvSpPr>
          <p:nvPr>
            <p:ph type="title"/>
          </p:nvPr>
        </p:nvSpPr>
        <p:spPr>
          <a:xfrm>
            <a:off x="1044326" y="1628800"/>
            <a:ext cx="7056066" cy="524304"/>
          </a:xfrm>
        </p:spPr>
        <p:txBody>
          <a:bodyPr/>
          <a:lstStyle/>
          <a:p>
            <a:r>
              <a:rPr lang="nl-NL" dirty="0">
                <a:solidFill>
                  <a:srgbClr val="35C5AA"/>
                </a:solidFill>
              </a:rPr>
              <a:t>Gerechtshof ‘s-Hertogenbosch 6 juli 2017 </a:t>
            </a:r>
          </a:p>
        </p:txBody>
      </p:sp>
      <p:sp>
        <p:nvSpPr>
          <p:cNvPr id="33799" name="Rectangle 7"/>
          <p:cNvSpPr>
            <a:spLocks noGrp="1" noChangeArrowheads="1"/>
          </p:cNvSpPr>
          <p:nvPr>
            <p:ph type="body" idx="1"/>
          </p:nvPr>
        </p:nvSpPr>
        <p:spPr>
          <a:xfrm>
            <a:off x="1043608" y="2307154"/>
            <a:ext cx="7210425" cy="4628670"/>
          </a:xfrm>
        </p:spPr>
        <p:txBody>
          <a:bodyPr/>
          <a:lstStyle/>
          <a:p>
            <a:r>
              <a:rPr lang="nl-NL" sz="1800" b="1" dirty="0"/>
              <a:t>ECLI:NL:GHSHE:2017:3079</a:t>
            </a:r>
          </a:p>
          <a:p>
            <a:pPr>
              <a:buClr>
                <a:srgbClr val="35C5AA"/>
              </a:buClr>
            </a:pPr>
            <a:r>
              <a:rPr lang="nl-NL" sz="1800" b="1" dirty="0">
                <a:solidFill>
                  <a:srgbClr val="8B796F"/>
                </a:solidFill>
              </a:rPr>
              <a:t> </a:t>
            </a:r>
          </a:p>
          <a:p>
            <a:pPr>
              <a:buClr>
                <a:srgbClr val="35C5AA"/>
              </a:buClr>
            </a:pPr>
            <a:r>
              <a:rPr lang="nl-NL" sz="1800" b="1" dirty="0"/>
              <a:t>“Gegeven de in rechtsoverweging 5.13 genoemde omstandigheden stelt het hof de verdiencapaciteit van de vrouw in redelijkheid vast op 50% van het minimumloon.”</a:t>
            </a:r>
          </a:p>
          <a:p>
            <a:pPr>
              <a:buClr>
                <a:srgbClr val="35C5AA"/>
              </a:buClr>
            </a:pPr>
            <a:endParaRPr lang="nl-NL" sz="1800" b="1" dirty="0">
              <a:solidFill>
                <a:srgbClr val="8B796F"/>
              </a:solidFill>
            </a:endParaRPr>
          </a:p>
          <a:p>
            <a:pPr>
              <a:buClr>
                <a:srgbClr val="35C5AA"/>
              </a:buClr>
            </a:pPr>
            <a:r>
              <a:rPr lang="nl-NL" sz="1800" b="1" dirty="0">
                <a:solidFill>
                  <a:srgbClr val="8B796F"/>
                </a:solidFill>
              </a:rPr>
              <a:t/>
            </a:r>
            <a:br>
              <a:rPr lang="nl-NL" sz="1800" b="1" dirty="0">
                <a:solidFill>
                  <a:srgbClr val="8B796F"/>
                </a:solidFill>
              </a:rPr>
            </a:br>
            <a:r>
              <a:rPr lang="nl-NL" sz="1800" b="1" dirty="0">
                <a:solidFill>
                  <a:srgbClr val="8B796F"/>
                </a:solidFill>
              </a:rPr>
              <a:t>	</a:t>
            </a:r>
          </a:p>
        </p:txBody>
      </p:sp>
    </p:spTree>
    <p:extLst>
      <p:ext uri="{BB962C8B-B14F-4D97-AF65-F5344CB8AC3E}">
        <p14:creationId xmlns:p14="http://schemas.microsoft.com/office/powerpoint/2010/main" val="37742794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8" name="Rectangle 6"/>
          <p:cNvSpPr>
            <a:spLocks noGrp="1" noChangeArrowheads="1"/>
          </p:cNvSpPr>
          <p:nvPr>
            <p:ph type="title"/>
          </p:nvPr>
        </p:nvSpPr>
        <p:spPr>
          <a:xfrm>
            <a:off x="1044326" y="1628800"/>
            <a:ext cx="7056066" cy="524304"/>
          </a:xfrm>
        </p:spPr>
        <p:txBody>
          <a:bodyPr/>
          <a:lstStyle/>
          <a:p>
            <a:r>
              <a:rPr lang="nl-NL" dirty="0">
                <a:solidFill>
                  <a:srgbClr val="35C5AA"/>
                </a:solidFill>
              </a:rPr>
              <a:t>Gerechtshof ‘s-Hertogenbosch 6 juli 2017 </a:t>
            </a:r>
          </a:p>
        </p:txBody>
      </p:sp>
      <p:sp>
        <p:nvSpPr>
          <p:cNvPr id="33799" name="Rectangle 7"/>
          <p:cNvSpPr>
            <a:spLocks noGrp="1" noChangeArrowheads="1"/>
          </p:cNvSpPr>
          <p:nvPr>
            <p:ph type="body" idx="1"/>
          </p:nvPr>
        </p:nvSpPr>
        <p:spPr>
          <a:xfrm>
            <a:off x="1043608" y="2307154"/>
            <a:ext cx="7210425" cy="4628670"/>
          </a:xfrm>
        </p:spPr>
        <p:txBody>
          <a:bodyPr/>
          <a:lstStyle/>
          <a:p>
            <a:pPr>
              <a:buClr>
                <a:srgbClr val="35C5AA"/>
              </a:buClr>
            </a:pPr>
            <a:r>
              <a:rPr lang="nl-NL" sz="1800" b="1" dirty="0"/>
              <a:t>“Het hof ziet op grond van de thans bekende omstandigheden geen aanleiding om tot een verdere afbouw van de partneralimentatie te komen op grond van toenemende verdienmogelijkheden van de vrouw, zoals door de man bepleit.”</a:t>
            </a:r>
            <a:br>
              <a:rPr lang="nl-NL" sz="1800" b="1" dirty="0"/>
            </a:br>
            <a:r>
              <a:rPr lang="nl-NL" sz="1800" b="1" dirty="0"/>
              <a:t/>
            </a:r>
            <a:br>
              <a:rPr lang="nl-NL" sz="1800" b="1" dirty="0"/>
            </a:br>
            <a:r>
              <a:rPr lang="nl-NL" sz="1800" b="1" dirty="0"/>
              <a:t>“Het gegeven dat partijen 26 jaar gehuwd zijn geweest en er sprake was van een ongelijke huwelijkse rolverdeling tussen partijen waarbij de vrouw de zorg voor de kinderen van partijen had, maakt dat verbleking van de </a:t>
            </a:r>
            <a:r>
              <a:rPr lang="nl-NL" sz="1800" b="1" dirty="0" err="1"/>
              <a:t>huwelijksgerelateerde</a:t>
            </a:r>
            <a:r>
              <a:rPr lang="nl-NL" sz="1800" b="1" dirty="0"/>
              <a:t> behoefte op grond van tijdsverloop niet anders dan onder bijzondere gronden, die gesteld noch gebleken zijn, kan worden aangenomen. Het hof gaat hieraan dan ook voorbij.”</a:t>
            </a:r>
            <a:endParaRPr lang="nl-NL" sz="1800" b="1" dirty="0">
              <a:solidFill>
                <a:srgbClr val="8B796F"/>
              </a:solidFill>
            </a:endParaRPr>
          </a:p>
          <a:p>
            <a:pPr>
              <a:buClr>
                <a:srgbClr val="35C5AA"/>
              </a:buClr>
            </a:pPr>
            <a:r>
              <a:rPr lang="nl-NL" sz="1800" b="1" dirty="0">
                <a:solidFill>
                  <a:srgbClr val="8B796F"/>
                </a:solidFill>
              </a:rPr>
              <a:t/>
            </a:r>
            <a:br>
              <a:rPr lang="nl-NL" sz="1800" b="1" dirty="0">
                <a:solidFill>
                  <a:srgbClr val="8B796F"/>
                </a:solidFill>
              </a:rPr>
            </a:br>
            <a:r>
              <a:rPr lang="nl-NL" sz="1800" b="1" dirty="0">
                <a:solidFill>
                  <a:srgbClr val="8B796F"/>
                </a:solidFill>
              </a:rPr>
              <a:t>	</a:t>
            </a:r>
          </a:p>
        </p:txBody>
      </p:sp>
    </p:spTree>
    <p:extLst>
      <p:ext uri="{BB962C8B-B14F-4D97-AF65-F5344CB8AC3E}">
        <p14:creationId xmlns:p14="http://schemas.microsoft.com/office/powerpoint/2010/main" val="599162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descr="Afbeelding met scorebord, tekst, gebouw&#10;&#10;Beschrijving is gegenereerd met zeer hoge betrouwbaarheid">
            <a:extLst>
              <a:ext uri="{FF2B5EF4-FFF2-40B4-BE49-F238E27FC236}">
                <a16:creationId xmlns:a16="http://schemas.microsoft.com/office/drawing/2014/main" xmlns="" id="{9084DE0F-08EC-4D12-8E6A-1FD2E1297C1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59833" y="1337534"/>
            <a:ext cx="2957168" cy="5259818"/>
          </a:xfrm>
        </p:spPr>
      </p:pic>
    </p:spTree>
    <p:extLst>
      <p:ext uri="{BB962C8B-B14F-4D97-AF65-F5344CB8AC3E}">
        <p14:creationId xmlns:p14="http://schemas.microsoft.com/office/powerpoint/2010/main" val="27371188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8" name="Rectangle 6"/>
          <p:cNvSpPr>
            <a:spLocks noGrp="1" noChangeArrowheads="1"/>
          </p:cNvSpPr>
          <p:nvPr>
            <p:ph type="title"/>
          </p:nvPr>
        </p:nvSpPr>
        <p:spPr>
          <a:xfrm>
            <a:off x="1044326" y="1628800"/>
            <a:ext cx="7056066" cy="524304"/>
          </a:xfrm>
        </p:spPr>
        <p:txBody>
          <a:bodyPr/>
          <a:lstStyle/>
          <a:p>
            <a:r>
              <a:rPr lang="nl-NL" dirty="0">
                <a:solidFill>
                  <a:srgbClr val="35C5AA"/>
                </a:solidFill>
              </a:rPr>
              <a:t>CASUS SPLIT – ONLINE CONGRES 2017 </a:t>
            </a:r>
          </a:p>
        </p:txBody>
      </p:sp>
      <p:sp>
        <p:nvSpPr>
          <p:cNvPr id="33799" name="Rectangle 7"/>
          <p:cNvSpPr>
            <a:spLocks noGrp="1" noChangeArrowheads="1"/>
          </p:cNvSpPr>
          <p:nvPr>
            <p:ph type="body" idx="1"/>
          </p:nvPr>
        </p:nvSpPr>
        <p:spPr>
          <a:xfrm>
            <a:off x="1043608" y="2307154"/>
            <a:ext cx="7210425" cy="4628670"/>
          </a:xfrm>
        </p:spPr>
        <p:txBody>
          <a:bodyPr/>
          <a:lstStyle/>
          <a:p>
            <a:pPr algn="ctr">
              <a:buClr>
                <a:srgbClr val="35C5AA"/>
              </a:buClr>
            </a:pPr>
            <a:r>
              <a:rPr lang="nl-NL" sz="1800" b="1" dirty="0">
                <a:solidFill>
                  <a:srgbClr val="8B796F"/>
                </a:solidFill>
              </a:rPr>
              <a:t/>
            </a:r>
            <a:br>
              <a:rPr lang="nl-NL" sz="1800" b="1" dirty="0">
                <a:solidFill>
                  <a:srgbClr val="8B796F"/>
                </a:solidFill>
              </a:rPr>
            </a:br>
            <a:r>
              <a:rPr lang="nl-NL" sz="1800" b="1" dirty="0">
                <a:solidFill>
                  <a:srgbClr val="8B796F"/>
                </a:solidFill>
              </a:rPr>
              <a:t/>
            </a:r>
            <a:br>
              <a:rPr lang="nl-NL" sz="1800" b="1" dirty="0">
                <a:solidFill>
                  <a:srgbClr val="8B796F"/>
                </a:solidFill>
              </a:rPr>
            </a:br>
            <a:r>
              <a:rPr lang="nl-NL" sz="1800" b="1" dirty="0">
                <a:solidFill>
                  <a:srgbClr val="8B796F"/>
                </a:solidFill>
              </a:rPr>
              <a:t/>
            </a:r>
            <a:br>
              <a:rPr lang="nl-NL" sz="1800" b="1" dirty="0">
                <a:solidFill>
                  <a:srgbClr val="8B796F"/>
                </a:solidFill>
              </a:rPr>
            </a:br>
            <a:r>
              <a:rPr lang="nl-NL" sz="1800" b="1" dirty="0">
                <a:solidFill>
                  <a:srgbClr val="8B796F"/>
                </a:solidFill>
              </a:rPr>
              <a:t/>
            </a:r>
            <a:br>
              <a:rPr lang="nl-NL" sz="1800" b="1" dirty="0">
                <a:solidFill>
                  <a:srgbClr val="8B796F"/>
                </a:solidFill>
              </a:rPr>
            </a:br>
            <a:r>
              <a:rPr lang="nl-NL" sz="1800" b="1" dirty="0">
                <a:solidFill>
                  <a:srgbClr val="8B796F"/>
                </a:solidFill>
              </a:rPr>
              <a:t/>
            </a:r>
            <a:br>
              <a:rPr lang="nl-NL" sz="1800" b="1" dirty="0">
                <a:solidFill>
                  <a:srgbClr val="8B796F"/>
                </a:solidFill>
              </a:rPr>
            </a:br>
            <a:r>
              <a:rPr lang="nl-NL" sz="2800" b="1" dirty="0">
                <a:solidFill>
                  <a:srgbClr val="8B796F"/>
                </a:solidFill>
              </a:rPr>
              <a:t>Nicoline Appels</a:t>
            </a:r>
            <a:r>
              <a:rPr lang="nl-NL" sz="1800" b="1" dirty="0">
                <a:solidFill>
                  <a:srgbClr val="8B796F"/>
                </a:solidFill>
              </a:rPr>
              <a:t/>
            </a:r>
            <a:br>
              <a:rPr lang="nl-NL" sz="1800" b="1" dirty="0">
                <a:solidFill>
                  <a:srgbClr val="8B796F"/>
                </a:solidFill>
              </a:rPr>
            </a:br>
            <a:r>
              <a:rPr lang="nl-NL" sz="1800" b="1" dirty="0">
                <a:solidFill>
                  <a:srgbClr val="8B796F"/>
                </a:solidFill>
              </a:rPr>
              <a:t>	</a:t>
            </a:r>
          </a:p>
        </p:txBody>
      </p:sp>
    </p:spTree>
    <p:extLst>
      <p:ext uri="{BB962C8B-B14F-4D97-AF65-F5344CB8AC3E}">
        <p14:creationId xmlns:p14="http://schemas.microsoft.com/office/powerpoint/2010/main" val="11235846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8" name="Rectangle 6"/>
          <p:cNvSpPr>
            <a:spLocks noGrp="1" noChangeArrowheads="1"/>
          </p:cNvSpPr>
          <p:nvPr>
            <p:ph type="title"/>
          </p:nvPr>
        </p:nvSpPr>
        <p:spPr>
          <a:xfrm>
            <a:off x="1044326" y="1628800"/>
            <a:ext cx="7056066" cy="524304"/>
          </a:xfrm>
        </p:spPr>
        <p:txBody>
          <a:bodyPr/>
          <a:lstStyle/>
          <a:p>
            <a:r>
              <a:rPr lang="nl-NL" dirty="0">
                <a:solidFill>
                  <a:srgbClr val="35C5AA"/>
                </a:solidFill>
              </a:rPr>
              <a:t>CASUS SPLIT – ONLINE CONGRES 2017</a:t>
            </a:r>
          </a:p>
        </p:txBody>
      </p:sp>
      <p:sp>
        <p:nvSpPr>
          <p:cNvPr id="33799" name="Rectangle 7"/>
          <p:cNvSpPr>
            <a:spLocks noGrp="1" noChangeArrowheads="1"/>
          </p:cNvSpPr>
          <p:nvPr>
            <p:ph type="body" idx="1"/>
          </p:nvPr>
        </p:nvSpPr>
        <p:spPr>
          <a:xfrm>
            <a:off x="1043608" y="2307154"/>
            <a:ext cx="7210425" cy="4628670"/>
          </a:xfrm>
        </p:spPr>
        <p:txBody>
          <a:bodyPr/>
          <a:lstStyle/>
          <a:p>
            <a:pPr marL="285750" indent="-285750">
              <a:buClr>
                <a:srgbClr val="35C5AA"/>
              </a:buClr>
              <a:buFont typeface="Arial" panose="020B0604020202020204" pitchFamily="34" charset="0"/>
              <a:buChar char="•"/>
            </a:pPr>
            <a:r>
              <a:rPr lang="nl-NL" sz="1800" b="1" dirty="0">
                <a:solidFill>
                  <a:srgbClr val="8B796F"/>
                </a:solidFill>
              </a:rPr>
              <a:t>27 jaar getrouwd</a:t>
            </a:r>
          </a:p>
          <a:p>
            <a:pPr marL="285750" indent="-285750">
              <a:buClr>
                <a:srgbClr val="35C5AA"/>
              </a:buClr>
              <a:buFont typeface="Arial" panose="020B0604020202020204" pitchFamily="34" charset="0"/>
              <a:buChar char="•"/>
            </a:pPr>
            <a:r>
              <a:rPr lang="nl-NL" sz="1800" b="1" dirty="0">
                <a:solidFill>
                  <a:srgbClr val="8B796F"/>
                </a:solidFill>
              </a:rPr>
              <a:t>3 kinderen (24, 20 en 17 jaar)</a:t>
            </a:r>
          </a:p>
          <a:p>
            <a:pPr marL="285750" indent="-285750">
              <a:buClr>
                <a:srgbClr val="35C5AA"/>
              </a:buClr>
              <a:buFont typeface="Arial" panose="020B0604020202020204" pitchFamily="34" charset="0"/>
              <a:buChar char="•"/>
            </a:pPr>
            <a:r>
              <a:rPr lang="nl-NL" sz="1800" b="1" dirty="0">
                <a:solidFill>
                  <a:srgbClr val="8B796F"/>
                </a:solidFill>
              </a:rPr>
              <a:t>Gemeenschap van goederen</a:t>
            </a:r>
          </a:p>
          <a:p>
            <a:pPr marL="285750" indent="-285750">
              <a:buClr>
                <a:srgbClr val="35C5AA"/>
              </a:buClr>
              <a:buFont typeface="Arial" panose="020B0604020202020204" pitchFamily="34" charset="0"/>
              <a:buChar char="•"/>
            </a:pPr>
            <a:r>
              <a:rPr lang="nl-NL" sz="1800" b="1" dirty="0">
                <a:solidFill>
                  <a:srgbClr val="8B796F"/>
                </a:solidFill>
              </a:rPr>
              <a:t>Echtelijke woning </a:t>
            </a:r>
          </a:p>
          <a:p>
            <a:pPr marL="1028700" lvl="1">
              <a:buFont typeface="Arial" panose="020B0604020202020204" pitchFamily="34" charset="0"/>
              <a:buChar char="•"/>
            </a:pPr>
            <a:r>
              <a:rPr lang="nl-NL" sz="1600" b="1" dirty="0">
                <a:solidFill>
                  <a:srgbClr val="8B796F"/>
                </a:solidFill>
              </a:rPr>
              <a:t>Waarde € 500,000,=</a:t>
            </a:r>
          </a:p>
          <a:p>
            <a:pPr marL="1028700" lvl="1">
              <a:buFont typeface="Arial" panose="020B0604020202020204" pitchFamily="34" charset="0"/>
              <a:buChar char="•"/>
            </a:pPr>
            <a:r>
              <a:rPr lang="nl-NL" sz="1600" b="1" dirty="0">
                <a:solidFill>
                  <a:srgbClr val="8B796F"/>
                </a:solidFill>
              </a:rPr>
              <a:t>Hypotheek € 300,000,=</a:t>
            </a:r>
          </a:p>
          <a:p>
            <a:pPr marL="1028700" lvl="1">
              <a:buFont typeface="Arial" panose="020B0604020202020204" pitchFamily="34" charset="0"/>
              <a:buChar char="•"/>
            </a:pPr>
            <a:r>
              <a:rPr lang="nl-NL" sz="1600" b="1" dirty="0">
                <a:solidFill>
                  <a:srgbClr val="8B796F"/>
                </a:solidFill>
              </a:rPr>
              <a:t>Investering € 19,000,= ?</a:t>
            </a:r>
            <a:endParaRPr lang="nl-NL" sz="1800" b="1" dirty="0">
              <a:solidFill>
                <a:srgbClr val="8B796F"/>
              </a:solidFill>
            </a:endParaRPr>
          </a:p>
          <a:p>
            <a:pPr marL="285750" indent="-285750">
              <a:buClr>
                <a:srgbClr val="35C5AA"/>
              </a:buClr>
              <a:buFont typeface="Arial" panose="020B0604020202020204" pitchFamily="34" charset="0"/>
              <a:buChar char="•"/>
            </a:pPr>
            <a:r>
              <a:rPr lang="nl-NL" sz="1800" b="1" dirty="0">
                <a:solidFill>
                  <a:srgbClr val="8B796F"/>
                </a:solidFill>
              </a:rPr>
              <a:t>Appartement </a:t>
            </a:r>
          </a:p>
          <a:p>
            <a:pPr marL="1028700" lvl="1">
              <a:buFont typeface="Arial" panose="020B0604020202020204" pitchFamily="34" charset="0"/>
              <a:buChar char="•"/>
            </a:pPr>
            <a:r>
              <a:rPr lang="nl-NL" sz="1600" b="1" dirty="0">
                <a:solidFill>
                  <a:srgbClr val="8B796F"/>
                </a:solidFill>
              </a:rPr>
              <a:t>Aankoopprijs en schuld bij BV € 200,000,=</a:t>
            </a:r>
          </a:p>
          <a:p>
            <a:pPr marL="1028700" lvl="1">
              <a:buFont typeface="Arial" panose="020B0604020202020204" pitchFamily="34" charset="0"/>
              <a:buChar char="•"/>
            </a:pPr>
            <a:r>
              <a:rPr lang="nl-NL" sz="1600" b="1" dirty="0">
                <a:solidFill>
                  <a:srgbClr val="8B796F"/>
                </a:solidFill>
              </a:rPr>
              <a:t>Waarde € 190,000,=</a:t>
            </a:r>
            <a:br>
              <a:rPr lang="nl-NL" sz="1600" b="1" dirty="0">
                <a:solidFill>
                  <a:srgbClr val="8B796F"/>
                </a:solidFill>
              </a:rPr>
            </a:br>
            <a:endParaRPr lang="nl-NL" sz="1600" b="1" dirty="0">
              <a:solidFill>
                <a:srgbClr val="8B796F"/>
              </a:solidFill>
            </a:endParaRPr>
          </a:p>
          <a:p>
            <a:pPr marL="285750" indent="-285750">
              <a:buClr>
                <a:srgbClr val="35C5AA"/>
              </a:buClr>
              <a:buFont typeface="Arial" panose="020B0604020202020204" pitchFamily="34" charset="0"/>
              <a:buChar char="•"/>
            </a:pPr>
            <a:r>
              <a:rPr lang="nl-NL" sz="1800" b="1" dirty="0">
                <a:solidFill>
                  <a:srgbClr val="8B796F"/>
                </a:solidFill>
              </a:rPr>
              <a:t>Appel &amp; </a:t>
            </a:r>
            <a:r>
              <a:rPr lang="nl-NL" sz="1800" b="1" dirty="0" err="1">
                <a:solidFill>
                  <a:srgbClr val="8B796F"/>
                </a:solidFill>
              </a:rPr>
              <a:t>Koots</a:t>
            </a:r>
            <a:r>
              <a:rPr lang="nl-NL" sz="1800" b="1" dirty="0">
                <a:solidFill>
                  <a:srgbClr val="8B796F"/>
                </a:solidFill>
              </a:rPr>
              <a:t> Holding B.V. en schuld in rekening-courant</a:t>
            </a:r>
            <a:br>
              <a:rPr lang="nl-NL" sz="1800" b="1" dirty="0">
                <a:solidFill>
                  <a:srgbClr val="8B796F"/>
                </a:solidFill>
              </a:rPr>
            </a:br>
            <a:endParaRPr lang="nl-NL" sz="1800" b="1" dirty="0">
              <a:solidFill>
                <a:srgbClr val="8B796F"/>
              </a:solidFill>
            </a:endParaRPr>
          </a:p>
          <a:p>
            <a:pPr marL="285750" indent="-285750">
              <a:buClr>
                <a:srgbClr val="35C5AA"/>
              </a:buClr>
              <a:buFont typeface="Arial" panose="020B0604020202020204" pitchFamily="34" charset="0"/>
              <a:buChar char="•"/>
            </a:pPr>
            <a:r>
              <a:rPr lang="nl-NL" sz="1800" b="1" dirty="0">
                <a:solidFill>
                  <a:srgbClr val="8B796F"/>
                </a:solidFill>
              </a:rPr>
              <a:t>Pensioen in eigen beheer</a:t>
            </a:r>
            <a:r>
              <a:rPr lang="nl-NL" sz="1600" b="1" dirty="0">
                <a:solidFill>
                  <a:srgbClr val="8B796F"/>
                </a:solidFill>
              </a:rPr>
              <a:t/>
            </a:r>
            <a:br>
              <a:rPr lang="nl-NL" sz="1600" b="1" dirty="0">
                <a:solidFill>
                  <a:srgbClr val="8B796F"/>
                </a:solidFill>
              </a:rPr>
            </a:br>
            <a:r>
              <a:rPr lang="nl-NL" sz="1600" b="1" dirty="0">
                <a:solidFill>
                  <a:srgbClr val="8B796F"/>
                </a:solidFill>
              </a:rPr>
              <a:t>	</a:t>
            </a:r>
          </a:p>
        </p:txBody>
      </p:sp>
    </p:spTree>
    <p:extLst>
      <p:ext uri="{BB962C8B-B14F-4D97-AF65-F5344CB8AC3E}">
        <p14:creationId xmlns:p14="http://schemas.microsoft.com/office/powerpoint/2010/main" val="24283287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1556792"/>
            <a:ext cx="7200800" cy="652463"/>
          </a:xfrm>
        </p:spPr>
        <p:txBody>
          <a:bodyPr/>
          <a:lstStyle/>
          <a:p>
            <a:pPr algn="ctr"/>
            <a:r>
              <a:rPr lang="nl-NL" dirty="0">
                <a:solidFill>
                  <a:srgbClr val="33C7C0"/>
                </a:solidFill>
              </a:rPr>
              <a:t>VRAGEN</a:t>
            </a:r>
            <a:r>
              <a:rPr lang="nl-NL" dirty="0">
                <a:solidFill>
                  <a:srgbClr val="35C5AA"/>
                </a:solidFill>
              </a:rPr>
              <a:t>, NU OF LATER?</a:t>
            </a:r>
          </a:p>
        </p:txBody>
      </p:sp>
      <p:sp>
        <p:nvSpPr>
          <p:cNvPr id="3" name="Content Placeholder 2"/>
          <p:cNvSpPr>
            <a:spLocks noGrp="1"/>
          </p:cNvSpPr>
          <p:nvPr>
            <p:ph idx="1"/>
          </p:nvPr>
        </p:nvSpPr>
        <p:spPr>
          <a:xfrm>
            <a:off x="683568" y="2204864"/>
            <a:ext cx="7235899" cy="4248472"/>
          </a:xfrm>
        </p:spPr>
        <p:txBody>
          <a:bodyPr/>
          <a:lstStyle/>
          <a:p>
            <a:pPr algn="ctr"/>
            <a:r>
              <a:rPr lang="nl-NL" sz="2400" b="1" dirty="0"/>
              <a:t/>
            </a:r>
            <a:br>
              <a:rPr lang="nl-NL" sz="2400" b="1" dirty="0"/>
            </a:br>
            <a:r>
              <a:rPr lang="nl-NL" sz="2400" b="1" dirty="0"/>
              <a:t>Rob van Coolwijk</a:t>
            </a:r>
            <a:br>
              <a:rPr lang="nl-NL" sz="2400" b="1" dirty="0"/>
            </a:br>
            <a:r>
              <a:rPr lang="nl-NL" sz="2400" b="1" dirty="0">
                <a:solidFill>
                  <a:srgbClr val="8B796F"/>
                </a:solidFill>
              </a:rPr>
              <a:t/>
            </a:r>
            <a:br>
              <a:rPr lang="nl-NL" sz="2400" b="1" dirty="0">
                <a:solidFill>
                  <a:srgbClr val="8B796F"/>
                </a:solidFill>
              </a:rPr>
            </a:br>
            <a:r>
              <a:rPr lang="nl-NL" sz="2400" b="1" dirty="0">
                <a:solidFill>
                  <a:srgbClr val="8B796F"/>
                </a:solidFill>
              </a:rPr>
              <a:t>Parklaan 54 Eindhoven </a:t>
            </a:r>
            <a:br>
              <a:rPr lang="nl-NL" sz="2400" b="1" dirty="0">
                <a:solidFill>
                  <a:srgbClr val="8B796F"/>
                </a:solidFill>
              </a:rPr>
            </a:br>
            <a:r>
              <a:rPr lang="nl-NL" sz="2400" b="1" dirty="0">
                <a:solidFill>
                  <a:srgbClr val="35C5AA"/>
                </a:solidFill>
              </a:rPr>
              <a:t/>
            </a:r>
            <a:br>
              <a:rPr lang="nl-NL" sz="2400" b="1" dirty="0">
                <a:solidFill>
                  <a:srgbClr val="35C5AA"/>
                </a:solidFill>
              </a:rPr>
            </a:br>
            <a:r>
              <a:rPr lang="nl-NL" sz="2400" b="1" dirty="0">
                <a:solidFill>
                  <a:srgbClr val="35C5AA"/>
                </a:solidFill>
                <a:hlinkClick r:id="rId3"/>
              </a:rPr>
              <a:t>rvancoolwijk@scg-advocaten.nl </a:t>
            </a:r>
            <a:r>
              <a:rPr lang="nl-NL" sz="2400" b="1" dirty="0">
                <a:solidFill>
                  <a:srgbClr val="35C5AA"/>
                </a:solidFill>
              </a:rPr>
              <a:t/>
            </a:r>
            <a:br>
              <a:rPr lang="nl-NL" sz="2400" b="1" dirty="0">
                <a:solidFill>
                  <a:srgbClr val="35C5AA"/>
                </a:solidFill>
              </a:rPr>
            </a:br>
            <a:r>
              <a:rPr lang="nl-NL" sz="2400" b="1" dirty="0">
                <a:solidFill>
                  <a:srgbClr val="35C5AA"/>
                </a:solidFill>
              </a:rPr>
              <a:t/>
            </a:r>
            <a:br>
              <a:rPr lang="nl-NL" sz="2400" b="1" dirty="0">
                <a:solidFill>
                  <a:srgbClr val="35C5AA"/>
                </a:solidFill>
              </a:rPr>
            </a:br>
            <a:r>
              <a:rPr lang="nl-NL" sz="2400" b="1" dirty="0">
                <a:solidFill>
                  <a:srgbClr val="8B796F"/>
                </a:solidFill>
              </a:rPr>
              <a:t>+31 88 909 49 03</a:t>
            </a:r>
          </a:p>
          <a:p>
            <a:r>
              <a:rPr lang="nl-NL" sz="2400" b="1" dirty="0"/>
              <a:t/>
            </a:r>
            <a:br>
              <a:rPr lang="nl-NL" sz="2400" b="1" dirty="0"/>
            </a:br>
            <a:r>
              <a:rPr lang="nl-NL" sz="2400" b="1" dirty="0"/>
              <a:t/>
            </a:r>
            <a:br>
              <a:rPr lang="nl-NL" sz="2400" b="1" dirty="0"/>
            </a:br>
            <a:endParaRPr lang="nl-NL" sz="2400" b="1" dirty="0"/>
          </a:p>
        </p:txBody>
      </p:sp>
    </p:spTree>
    <p:extLst>
      <p:ext uri="{BB962C8B-B14F-4D97-AF65-F5344CB8AC3E}">
        <p14:creationId xmlns:p14="http://schemas.microsoft.com/office/powerpoint/2010/main" val="1066711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Programma</a:t>
            </a:r>
          </a:p>
        </p:txBody>
      </p:sp>
      <p:sp>
        <p:nvSpPr>
          <p:cNvPr id="3" name="Tijdelijke aanduiding voor inhoud 2"/>
          <p:cNvSpPr>
            <a:spLocks noGrp="1"/>
          </p:cNvSpPr>
          <p:nvPr>
            <p:ph idx="1"/>
          </p:nvPr>
        </p:nvSpPr>
        <p:spPr>
          <a:xfrm>
            <a:off x="1187624" y="1988840"/>
            <a:ext cx="7210425" cy="4465067"/>
          </a:xfrm>
        </p:spPr>
        <p:txBody>
          <a:bodyPr/>
          <a:lstStyle/>
          <a:p>
            <a:pPr marL="0" indent="0">
              <a:buNone/>
            </a:pPr>
            <a:endParaRPr lang="nl-NL" sz="1800" b="1" dirty="0">
              <a:latin typeface="Century Gothic" panose="020B0502020202020204" pitchFamily="34" charset="0"/>
            </a:endParaRPr>
          </a:p>
          <a:p>
            <a:pPr marL="342900" indent="-342900">
              <a:buFont typeface="Arial" panose="020B0604020202020204" pitchFamily="34" charset="0"/>
              <a:buChar char="•"/>
            </a:pPr>
            <a:r>
              <a:rPr lang="nl-NL" sz="1800" b="1" dirty="0">
                <a:latin typeface="Century Gothic" panose="020B0502020202020204" pitchFamily="34" charset="0"/>
              </a:rPr>
              <a:t>Introductie</a:t>
            </a:r>
            <a:br>
              <a:rPr lang="nl-NL" sz="1800" b="1" dirty="0">
                <a:latin typeface="Century Gothic" panose="020B0502020202020204" pitchFamily="34" charset="0"/>
              </a:rPr>
            </a:br>
            <a:endParaRPr lang="nl-NL" sz="1800" b="1" dirty="0">
              <a:latin typeface="Century Gothic" panose="020B0502020202020204" pitchFamily="34" charset="0"/>
            </a:endParaRPr>
          </a:p>
          <a:p>
            <a:pPr marL="342900" indent="-342900">
              <a:buFont typeface="Arial" panose="020B0604020202020204" pitchFamily="34" charset="0"/>
              <a:buChar char="•"/>
            </a:pPr>
            <a:r>
              <a:rPr lang="nl-NL" sz="1800" b="1" dirty="0">
                <a:latin typeface="Century Gothic" panose="020B0502020202020204" pitchFamily="34" charset="0"/>
              </a:rPr>
              <a:t>Actualiteiten</a:t>
            </a:r>
            <a:br>
              <a:rPr lang="nl-NL" sz="1800" b="1" dirty="0">
                <a:latin typeface="Century Gothic" panose="020B0502020202020204" pitchFamily="34" charset="0"/>
              </a:rPr>
            </a:br>
            <a:endParaRPr lang="nl-NL" sz="1800" b="1" dirty="0">
              <a:latin typeface="Century Gothic" panose="020B0502020202020204" pitchFamily="34" charset="0"/>
            </a:endParaRPr>
          </a:p>
          <a:p>
            <a:pPr marL="342900" indent="-342900">
              <a:buFont typeface="Arial" panose="020B0604020202020204" pitchFamily="34" charset="0"/>
              <a:buChar char="•"/>
            </a:pPr>
            <a:r>
              <a:rPr lang="nl-NL" sz="1800" b="1" dirty="0">
                <a:latin typeface="Century Gothic" panose="020B0502020202020204" pitchFamily="34" charset="0"/>
              </a:rPr>
              <a:t>Casus </a:t>
            </a:r>
            <a:br>
              <a:rPr lang="nl-NL" sz="1800" b="1" dirty="0">
                <a:latin typeface="Century Gothic" panose="020B0502020202020204" pitchFamily="34" charset="0"/>
              </a:rPr>
            </a:br>
            <a:endParaRPr lang="nl-NL" sz="1800" b="1" dirty="0">
              <a:latin typeface="Century Gothic" panose="020B0502020202020204" pitchFamily="34" charset="0"/>
            </a:endParaRPr>
          </a:p>
          <a:p>
            <a:pPr marL="342900" indent="-342900">
              <a:buFont typeface="Arial" panose="020B0604020202020204" pitchFamily="34" charset="0"/>
              <a:buChar char="•"/>
            </a:pPr>
            <a:endParaRPr lang="nl-NL" sz="1800" b="1" dirty="0">
              <a:latin typeface="Century Gothic" panose="020B0502020202020204" pitchFamily="34" charset="0"/>
            </a:endParaRPr>
          </a:p>
        </p:txBody>
      </p:sp>
    </p:spTree>
    <p:extLst>
      <p:ext uri="{BB962C8B-B14F-4D97-AF65-F5344CB8AC3E}">
        <p14:creationId xmlns:p14="http://schemas.microsoft.com/office/powerpoint/2010/main" val="37136136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9" name="Rectangle 7"/>
          <p:cNvSpPr>
            <a:spLocks noGrp="1" noChangeArrowheads="1"/>
          </p:cNvSpPr>
          <p:nvPr>
            <p:ph type="body" idx="1"/>
          </p:nvPr>
        </p:nvSpPr>
        <p:spPr>
          <a:xfrm>
            <a:off x="1043608" y="2307154"/>
            <a:ext cx="7210425" cy="4628670"/>
          </a:xfrm>
        </p:spPr>
        <p:txBody>
          <a:bodyPr/>
          <a:lstStyle/>
          <a:p>
            <a:pPr marL="381000" indent="-381000">
              <a:buClr>
                <a:srgbClr val="35C5AA"/>
              </a:buClr>
              <a:buFont typeface="Arial" pitchFamily="34" charset="0"/>
              <a:buChar char="•"/>
            </a:pPr>
            <a:r>
              <a:rPr lang="nl-NL" sz="1800" b="1" dirty="0">
                <a:solidFill>
                  <a:srgbClr val="8B796F"/>
                </a:solidFill>
              </a:rPr>
              <a:t>Verslag d.d. 16 oktober 2016</a:t>
            </a:r>
            <a:br>
              <a:rPr lang="nl-NL" sz="1800" b="1" dirty="0">
                <a:solidFill>
                  <a:srgbClr val="8B796F"/>
                </a:solidFill>
              </a:rPr>
            </a:br>
            <a:endParaRPr lang="nl-NL" sz="1800" b="1" dirty="0">
              <a:solidFill>
                <a:srgbClr val="8B796F"/>
              </a:solidFill>
            </a:endParaRPr>
          </a:p>
          <a:p>
            <a:pPr marL="381000" indent="-381000">
              <a:buClr>
                <a:srgbClr val="35C5AA"/>
              </a:buClr>
              <a:buFont typeface="Arial" pitchFamily="34" charset="0"/>
              <a:buChar char="•"/>
            </a:pPr>
            <a:r>
              <a:rPr lang="nl-NL" sz="1800" b="1" dirty="0">
                <a:solidFill>
                  <a:srgbClr val="8B796F"/>
                </a:solidFill>
              </a:rPr>
              <a:t>Stiefouderverplichting</a:t>
            </a:r>
          </a:p>
        </p:txBody>
      </p:sp>
      <p:sp>
        <p:nvSpPr>
          <p:cNvPr id="4" name="Titel 1"/>
          <p:cNvSpPr txBox="1">
            <a:spLocks/>
          </p:cNvSpPr>
          <p:nvPr/>
        </p:nvSpPr>
        <p:spPr bwMode="auto">
          <a:xfrm>
            <a:off x="1115616" y="1339552"/>
            <a:ext cx="7200800" cy="6524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400" b="1">
                <a:solidFill>
                  <a:srgbClr val="35C5AA"/>
                </a:solidFill>
                <a:latin typeface="+mj-lt"/>
                <a:ea typeface="+mj-ea"/>
                <a:cs typeface="+mj-cs"/>
              </a:defRPr>
            </a:lvl1pPr>
            <a:lvl2pPr algn="l" rtl="0" eaLnBrk="1" fontAlgn="base" hangingPunct="1">
              <a:spcBef>
                <a:spcPct val="0"/>
              </a:spcBef>
              <a:spcAft>
                <a:spcPct val="0"/>
              </a:spcAft>
              <a:defRPr sz="2400" b="1">
                <a:solidFill>
                  <a:schemeClr val="tx2"/>
                </a:solidFill>
                <a:latin typeface="Verdana" pitchFamily="34" charset="0"/>
              </a:defRPr>
            </a:lvl2pPr>
            <a:lvl3pPr algn="l" rtl="0" eaLnBrk="1" fontAlgn="base" hangingPunct="1">
              <a:spcBef>
                <a:spcPct val="0"/>
              </a:spcBef>
              <a:spcAft>
                <a:spcPct val="0"/>
              </a:spcAft>
              <a:defRPr sz="2400" b="1">
                <a:solidFill>
                  <a:schemeClr val="tx2"/>
                </a:solidFill>
                <a:latin typeface="Verdana" pitchFamily="34" charset="0"/>
              </a:defRPr>
            </a:lvl3pPr>
            <a:lvl4pPr algn="l" rtl="0" eaLnBrk="1" fontAlgn="base" hangingPunct="1">
              <a:spcBef>
                <a:spcPct val="0"/>
              </a:spcBef>
              <a:spcAft>
                <a:spcPct val="0"/>
              </a:spcAft>
              <a:defRPr sz="2400" b="1">
                <a:solidFill>
                  <a:schemeClr val="tx2"/>
                </a:solidFill>
                <a:latin typeface="Verdana" pitchFamily="34" charset="0"/>
              </a:defRPr>
            </a:lvl4pPr>
            <a:lvl5pPr algn="l" rtl="0" eaLnBrk="1" fontAlgn="base" hangingPunct="1">
              <a:spcBef>
                <a:spcPct val="0"/>
              </a:spcBef>
              <a:spcAft>
                <a:spcPct val="0"/>
              </a:spcAft>
              <a:defRPr sz="2400" b="1">
                <a:solidFill>
                  <a:schemeClr val="tx2"/>
                </a:solidFill>
                <a:latin typeface="Verdana" pitchFamily="34" charset="0"/>
              </a:defRPr>
            </a:lvl5pPr>
            <a:lvl6pPr marL="457200" algn="l" rtl="0" eaLnBrk="1" fontAlgn="base" hangingPunct="1">
              <a:spcBef>
                <a:spcPct val="0"/>
              </a:spcBef>
              <a:spcAft>
                <a:spcPct val="0"/>
              </a:spcAft>
              <a:defRPr sz="2400" b="1">
                <a:solidFill>
                  <a:schemeClr val="tx2"/>
                </a:solidFill>
                <a:latin typeface="Verdana" pitchFamily="34" charset="0"/>
              </a:defRPr>
            </a:lvl6pPr>
            <a:lvl7pPr marL="914400" algn="l" rtl="0" eaLnBrk="1" fontAlgn="base" hangingPunct="1">
              <a:spcBef>
                <a:spcPct val="0"/>
              </a:spcBef>
              <a:spcAft>
                <a:spcPct val="0"/>
              </a:spcAft>
              <a:defRPr sz="2400" b="1">
                <a:solidFill>
                  <a:schemeClr val="tx2"/>
                </a:solidFill>
                <a:latin typeface="Verdana" pitchFamily="34" charset="0"/>
              </a:defRPr>
            </a:lvl7pPr>
            <a:lvl8pPr marL="1371600" algn="l" rtl="0" eaLnBrk="1" fontAlgn="base" hangingPunct="1">
              <a:spcBef>
                <a:spcPct val="0"/>
              </a:spcBef>
              <a:spcAft>
                <a:spcPct val="0"/>
              </a:spcAft>
              <a:defRPr sz="2400" b="1">
                <a:solidFill>
                  <a:schemeClr val="tx2"/>
                </a:solidFill>
                <a:latin typeface="Verdana" pitchFamily="34" charset="0"/>
              </a:defRPr>
            </a:lvl8pPr>
            <a:lvl9pPr marL="1828800" algn="l" rtl="0" eaLnBrk="1" fontAlgn="base" hangingPunct="1">
              <a:spcBef>
                <a:spcPct val="0"/>
              </a:spcBef>
              <a:spcAft>
                <a:spcPct val="0"/>
              </a:spcAft>
              <a:defRPr sz="2400" b="1">
                <a:solidFill>
                  <a:schemeClr val="tx2"/>
                </a:solidFill>
                <a:latin typeface="Verdana" pitchFamily="34" charset="0"/>
              </a:defRPr>
            </a:lvl9pPr>
          </a:lstStyle>
          <a:p>
            <a:r>
              <a:rPr lang="nl-NL" dirty="0"/>
              <a:t>Wetsvoorstel herziening kinderalimentatie</a:t>
            </a:r>
            <a:endParaRPr lang="nl-NL" kern="0" dirty="0"/>
          </a:p>
        </p:txBody>
      </p:sp>
    </p:spTree>
    <p:extLst>
      <p:ext uri="{BB962C8B-B14F-4D97-AF65-F5344CB8AC3E}">
        <p14:creationId xmlns:p14="http://schemas.microsoft.com/office/powerpoint/2010/main" val="8174023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8" name="Rectangle 6"/>
          <p:cNvSpPr>
            <a:spLocks noGrp="1" noChangeArrowheads="1"/>
          </p:cNvSpPr>
          <p:nvPr>
            <p:ph type="title"/>
          </p:nvPr>
        </p:nvSpPr>
        <p:spPr>
          <a:xfrm>
            <a:off x="1044326" y="1628800"/>
            <a:ext cx="7056066" cy="524304"/>
          </a:xfrm>
        </p:spPr>
        <p:txBody>
          <a:bodyPr/>
          <a:lstStyle/>
          <a:p>
            <a:r>
              <a:rPr lang="nl-NL" dirty="0">
                <a:solidFill>
                  <a:srgbClr val="35C5AA"/>
                </a:solidFill>
              </a:rPr>
              <a:t>Wetsvoorstel kinderalimentatie</a:t>
            </a:r>
          </a:p>
        </p:txBody>
      </p:sp>
      <p:sp>
        <p:nvSpPr>
          <p:cNvPr id="33799" name="Rectangle 7"/>
          <p:cNvSpPr>
            <a:spLocks noGrp="1" noChangeArrowheads="1"/>
          </p:cNvSpPr>
          <p:nvPr>
            <p:ph type="body" idx="1"/>
          </p:nvPr>
        </p:nvSpPr>
        <p:spPr>
          <a:xfrm>
            <a:off x="1043608" y="2307154"/>
            <a:ext cx="7056067" cy="4146182"/>
          </a:xfrm>
        </p:spPr>
        <p:txBody>
          <a:bodyPr/>
          <a:lstStyle/>
          <a:p>
            <a:pPr>
              <a:buClr>
                <a:srgbClr val="35C5AA"/>
              </a:buClr>
            </a:pPr>
            <a:endParaRPr lang="nl-NL" sz="1800" b="1" dirty="0">
              <a:solidFill>
                <a:srgbClr val="8B796F"/>
              </a:solidFill>
            </a:endParaRPr>
          </a:p>
        </p:txBody>
      </p:sp>
      <p:pic>
        <p:nvPicPr>
          <p:cNvPr id="7" name="Afbeelding 6" descr="'Alimentatie moet ook gelden voor stiefkind' | Binnenland | AD.nl - Mozilla Firefox">
            <a:extLst>
              <a:ext uri="{FF2B5EF4-FFF2-40B4-BE49-F238E27FC236}">
                <a16:creationId xmlns:a16="http://schemas.microsoft.com/office/drawing/2014/main" xmlns="" id="{48B6CDE4-F7C1-490A-AB9C-0D2BD176AF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2850" y="-603449"/>
            <a:ext cx="14125570" cy="7704857"/>
          </a:xfrm>
          <a:prstGeom prst="rect">
            <a:avLst/>
          </a:prstGeom>
        </p:spPr>
      </p:pic>
    </p:spTree>
    <p:extLst>
      <p:ext uri="{BB962C8B-B14F-4D97-AF65-F5344CB8AC3E}">
        <p14:creationId xmlns:p14="http://schemas.microsoft.com/office/powerpoint/2010/main" val="27685498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D260ACD-77BF-4C4B-8E20-61011C632E7E}"/>
              </a:ext>
            </a:extLst>
          </p:cNvPr>
          <p:cNvSpPr>
            <a:spLocks noGrp="1"/>
          </p:cNvSpPr>
          <p:nvPr>
            <p:ph type="title"/>
          </p:nvPr>
        </p:nvSpPr>
        <p:spPr/>
        <p:txBody>
          <a:bodyPr/>
          <a:lstStyle/>
          <a:p>
            <a:endParaRPr lang="nl-NL"/>
          </a:p>
        </p:txBody>
      </p:sp>
      <p:pic>
        <p:nvPicPr>
          <p:cNvPr id="5" name="Tijdelijke aanduiding voor inhoud 4" descr="Beperk onderhoudsverplichting tot alleen de ‘eigen’ kinderen | Het Financieele Dagblad - Mozilla Firefox">
            <a:extLst>
              <a:ext uri="{FF2B5EF4-FFF2-40B4-BE49-F238E27FC236}">
                <a16:creationId xmlns:a16="http://schemas.microsoft.com/office/drawing/2014/main" xmlns="" id="{7FBF1A4F-D3FB-4022-9C09-3856D0E3301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72816" y="-603448"/>
            <a:ext cx="14125570" cy="7704856"/>
          </a:xfrm>
        </p:spPr>
      </p:pic>
    </p:spTree>
    <p:extLst>
      <p:ext uri="{BB962C8B-B14F-4D97-AF65-F5344CB8AC3E}">
        <p14:creationId xmlns:p14="http://schemas.microsoft.com/office/powerpoint/2010/main" val="11356787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8" name="Rectangle 6"/>
          <p:cNvSpPr>
            <a:spLocks noGrp="1" noChangeArrowheads="1"/>
          </p:cNvSpPr>
          <p:nvPr>
            <p:ph type="title"/>
          </p:nvPr>
        </p:nvSpPr>
        <p:spPr>
          <a:xfrm>
            <a:off x="1044326" y="1628800"/>
            <a:ext cx="7056066" cy="524304"/>
          </a:xfrm>
        </p:spPr>
        <p:txBody>
          <a:bodyPr/>
          <a:lstStyle/>
          <a:p>
            <a:r>
              <a:rPr lang="nl-NL" dirty="0">
                <a:solidFill>
                  <a:srgbClr val="35C5AA"/>
                </a:solidFill>
              </a:rPr>
              <a:t>Wetsvoorstel herziening partneralimentatie </a:t>
            </a:r>
          </a:p>
        </p:txBody>
      </p:sp>
      <p:sp>
        <p:nvSpPr>
          <p:cNvPr id="33799" name="Rectangle 7"/>
          <p:cNvSpPr>
            <a:spLocks noGrp="1" noChangeArrowheads="1"/>
          </p:cNvSpPr>
          <p:nvPr>
            <p:ph type="body" idx="1"/>
          </p:nvPr>
        </p:nvSpPr>
        <p:spPr>
          <a:xfrm>
            <a:off x="1043608" y="2307154"/>
            <a:ext cx="7210425" cy="4628670"/>
          </a:xfrm>
        </p:spPr>
        <p:txBody>
          <a:bodyPr/>
          <a:lstStyle/>
          <a:p>
            <a:pPr marL="381000" indent="-381000">
              <a:buClr>
                <a:srgbClr val="35C5AA"/>
              </a:buClr>
              <a:buFont typeface="Arial" pitchFamily="34" charset="0"/>
              <a:buChar char="•"/>
            </a:pPr>
            <a:r>
              <a:rPr lang="nl-NL" sz="1800" b="1" dirty="0">
                <a:solidFill>
                  <a:srgbClr val="8B796F"/>
                </a:solidFill>
              </a:rPr>
              <a:t>Nota van wijziging 14 maart 2017</a:t>
            </a:r>
            <a:br>
              <a:rPr lang="nl-NL" sz="1800" b="1" dirty="0">
                <a:solidFill>
                  <a:srgbClr val="8B796F"/>
                </a:solidFill>
              </a:rPr>
            </a:br>
            <a:endParaRPr lang="nl-NL" sz="1800" b="1" dirty="0">
              <a:solidFill>
                <a:srgbClr val="8B796F"/>
              </a:solidFill>
            </a:endParaRPr>
          </a:p>
          <a:p>
            <a:pPr marL="381000" indent="-381000">
              <a:buClr>
                <a:srgbClr val="35C5AA"/>
              </a:buClr>
              <a:buFont typeface="Arial" pitchFamily="34" charset="0"/>
              <a:buChar char="•"/>
            </a:pPr>
            <a:r>
              <a:rPr lang="nl-NL" sz="1800" b="1" dirty="0">
                <a:solidFill>
                  <a:srgbClr val="8B796F"/>
                </a:solidFill>
              </a:rPr>
              <a:t>Oproep Dwaze vaders en familierechtadvocaten</a:t>
            </a:r>
          </a:p>
        </p:txBody>
      </p:sp>
    </p:spTree>
    <p:extLst>
      <p:ext uri="{BB962C8B-B14F-4D97-AF65-F5344CB8AC3E}">
        <p14:creationId xmlns:p14="http://schemas.microsoft.com/office/powerpoint/2010/main" val="2847531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153F57C6-9790-443C-B7CD-F764129E6EE3}"/>
              </a:ext>
            </a:extLst>
          </p:cNvPr>
          <p:cNvSpPr>
            <a:spLocks noGrp="1"/>
          </p:cNvSpPr>
          <p:nvPr>
            <p:ph type="title"/>
          </p:nvPr>
        </p:nvSpPr>
        <p:spPr/>
        <p:txBody>
          <a:bodyPr/>
          <a:lstStyle/>
          <a:p>
            <a:endParaRPr lang="nl-NL"/>
          </a:p>
        </p:txBody>
      </p:sp>
      <p:pic>
        <p:nvPicPr>
          <p:cNvPr id="5" name="Tijdelijke aanduiding voor inhoud 4" descr="Oproep aan Den Haag: haast maken met aanpassen partneralimentatie - RTL Nieuws - Mozilla Firefox">
            <a:extLst>
              <a:ext uri="{FF2B5EF4-FFF2-40B4-BE49-F238E27FC236}">
                <a16:creationId xmlns:a16="http://schemas.microsoft.com/office/drawing/2014/main" xmlns="" id="{D7BD8916-E285-42D8-A466-234AB7EF003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64804" y="-963488"/>
            <a:ext cx="14653628" cy="7992888"/>
          </a:xfrm>
        </p:spPr>
      </p:pic>
    </p:spTree>
    <p:extLst>
      <p:ext uri="{BB962C8B-B14F-4D97-AF65-F5344CB8AC3E}">
        <p14:creationId xmlns:p14="http://schemas.microsoft.com/office/powerpoint/2010/main" val="2192303096"/>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Custom 1">
      <a:dk1>
        <a:srgbClr val="7F6F65"/>
      </a:dk1>
      <a:lt1>
        <a:srgbClr val="FFFFFF"/>
      </a:lt1>
      <a:dk2>
        <a:srgbClr val="66D0C9"/>
      </a:dk2>
      <a:lt2>
        <a:srgbClr val="7F6F65"/>
      </a:lt2>
      <a:accent1>
        <a:srgbClr val="7F6F65"/>
      </a:accent1>
      <a:accent2>
        <a:srgbClr val="66D0C9"/>
      </a:accent2>
      <a:accent3>
        <a:srgbClr val="FFFFFF"/>
      </a:accent3>
      <a:accent4>
        <a:srgbClr val="7F6F65"/>
      </a:accent4>
      <a:accent5>
        <a:srgbClr val="B0AFB6"/>
      </a:accent5>
      <a:accent6>
        <a:srgbClr val="66D0C9"/>
      </a:accent6>
      <a:hlink>
        <a:srgbClr val="66D0C9"/>
      </a:hlink>
      <a:folHlink>
        <a:srgbClr val="D3CAC5"/>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1">
        <a:dk1>
          <a:srgbClr val="46405F"/>
        </a:dk1>
        <a:lt1>
          <a:srgbClr val="FFFFFF"/>
        </a:lt1>
        <a:dk2>
          <a:srgbClr val="3296C8"/>
        </a:dk2>
        <a:lt2>
          <a:srgbClr val="8B796F"/>
        </a:lt2>
        <a:accent1>
          <a:srgbClr val="46405F"/>
        </a:accent1>
        <a:accent2>
          <a:srgbClr val="AFBC4A"/>
        </a:accent2>
        <a:accent3>
          <a:srgbClr val="FFFFFF"/>
        </a:accent3>
        <a:accent4>
          <a:srgbClr val="3A3550"/>
        </a:accent4>
        <a:accent5>
          <a:srgbClr val="B0AFB6"/>
        </a:accent5>
        <a:accent6>
          <a:srgbClr val="9EAA42"/>
        </a:accent6>
        <a:hlink>
          <a:srgbClr val="3296C8"/>
        </a:hlink>
        <a:folHlink>
          <a:srgbClr val="D3CAC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5486</TotalTime>
  <Words>868</Words>
  <Application>Microsoft Macintosh PowerPoint</Application>
  <PresentationFormat>Diavoorstelling (4:3)</PresentationFormat>
  <Paragraphs>128</Paragraphs>
  <Slides>32</Slides>
  <Notes>21</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32</vt:i4>
      </vt:variant>
    </vt:vector>
  </HeadingPairs>
  <TitlesOfParts>
    <vt:vector size="36" baseType="lpstr">
      <vt:lpstr>Century Gothic</vt:lpstr>
      <vt:lpstr>Verdana</vt:lpstr>
      <vt:lpstr>Arial</vt:lpstr>
      <vt:lpstr>Blank</vt:lpstr>
      <vt:lpstr>PowerPoint-presentatie</vt:lpstr>
      <vt:lpstr>PowerPoint-presentatie</vt:lpstr>
      <vt:lpstr>PowerPoint-presentatie</vt:lpstr>
      <vt:lpstr>Programma</vt:lpstr>
      <vt:lpstr>PowerPoint-presentatie</vt:lpstr>
      <vt:lpstr>Wetsvoorstel kinderalimentatie</vt:lpstr>
      <vt:lpstr>PowerPoint-presentatie</vt:lpstr>
      <vt:lpstr>Wetsvoorstel herziening partneralimentatie </vt:lpstr>
      <vt:lpstr>PowerPoint-presentatie</vt:lpstr>
      <vt:lpstr>PowerPoint-presentatie</vt:lpstr>
      <vt:lpstr>“Vooral je best doen”</vt:lpstr>
      <vt:lpstr>“Vooral je best doen”</vt:lpstr>
      <vt:lpstr>“Vooral je best doen”</vt:lpstr>
      <vt:lpstr>Gerechtshof Den Haag 27 september 2017</vt:lpstr>
      <vt:lpstr>Gerechtshof Den Haag 27 september 2017</vt:lpstr>
      <vt:lpstr>Gerechtshof Den Haag 27 september 2017</vt:lpstr>
      <vt:lpstr>Gerechtshof Den Haag 27 september 2017</vt:lpstr>
      <vt:lpstr>PowerPoint-presentatie</vt:lpstr>
      <vt:lpstr>PowerPoint-presentatie</vt:lpstr>
      <vt:lpstr>Rechtbank Overijssel 23 november 2017 </vt:lpstr>
      <vt:lpstr>PowerPoint-presentatie</vt:lpstr>
      <vt:lpstr>PowerPoint-presentatie</vt:lpstr>
      <vt:lpstr>PowerPoint-presentatie</vt:lpstr>
      <vt:lpstr>PowerPoint-presentatie</vt:lpstr>
      <vt:lpstr>Gerechtshof ‘s-Hertogenbosch 6 juli 2017</vt:lpstr>
      <vt:lpstr>Gerechtshof ‘s-Hertogenbosch 6 juli 2017</vt:lpstr>
      <vt:lpstr>Gerechtshof ‘s-Hertogenbosch 6 juli 2017 </vt:lpstr>
      <vt:lpstr>Gerechtshof ‘s-Hertogenbosch 6 juli 2017 </vt:lpstr>
      <vt:lpstr>Gerechtshof ‘s-Hertogenbosch 6 juli 2017 </vt:lpstr>
      <vt:lpstr>CASUS SPLIT – ONLINE CONGRES 2017 </vt:lpstr>
      <vt:lpstr>CASUS SPLIT – ONLINE CONGRES 2017</vt:lpstr>
      <vt:lpstr>VRAGEN, NU OF LATER?</vt:lpstr>
    </vt:vector>
  </TitlesOfParts>
  <Company>AKD advocaten &amp; notarissen</Company>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2017</dc:title>
  <dc:creator>Rob van Coolwijk</dc:creator>
  <cp:lastModifiedBy>Marco  van Weverwijk</cp:lastModifiedBy>
  <cp:revision>528</cp:revision>
  <cp:lastPrinted>2017-09-27T09:56:16Z</cp:lastPrinted>
  <dcterms:created xsi:type="dcterms:W3CDTF">2013-01-06T17:46:28Z</dcterms:created>
  <dcterms:modified xsi:type="dcterms:W3CDTF">2017-12-13T09:45:13Z</dcterms:modified>
</cp:coreProperties>
</file>